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858000" cy="9144000"/>
  <p:embeddedFontLst>
    <p:embeddedFont>
      <p:font typeface="Questrial" panose="020B0604020202020204" charset="0"/>
      <p:regular r:id="rId22"/>
    </p:embeddedFont>
    <p:embeddedFont>
      <p:font typeface="Libre Baskerville" panose="020B0604020202020204" charset="0"/>
      <p:regular r:id="rId23"/>
      <p:bold r:id="rId24"/>
      <p: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92" autoAdjust="0"/>
  </p:normalViewPr>
  <p:slideViewPr>
    <p:cSldViewPr snapToGrid="0">
      <p:cViewPr varScale="1">
        <p:scale>
          <a:sx n="79" d="100"/>
          <a:sy n="79" d="100"/>
        </p:scale>
        <p:origin x="17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noAutofit/>
          </a:bodyPr>
          <a:lstStyle/>
          <a:p>
            <a:pPr marL="0" marR="0" lvl="0" indent="0" algn="r" rtl="0">
              <a:spcBef>
                <a:spcPts val="0"/>
              </a:spcBef>
            </a:pPr>
            <a:endParaRPr/>
          </a:p>
          <a:p>
            <a:pPr marL="0" marR="0" lvl="1" indent="0" algn="l" rtl="0">
              <a:spcBef>
                <a:spcPts val="0"/>
              </a:spcBef>
            </a:pPr>
            <a:endParaRPr/>
          </a:p>
          <a:p>
            <a:pPr marL="0" marR="0" lvl="2" indent="0" algn="l" rtl="0">
              <a:spcBef>
                <a:spcPts val="0"/>
              </a:spcBef>
            </a:pPr>
            <a:endParaRPr/>
          </a:p>
          <a:p>
            <a:pPr marL="0" marR="0" lvl="3" indent="0" algn="l" rtl="0">
              <a:spcBef>
                <a:spcPts val="0"/>
              </a:spcBef>
            </a:pPr>
            <a:endParaRPr/>
          </a:p>
          <a:p>
            <a:pPr marL="0" marR="0" lvl="4" indent="0" algn="l" rtl="0">
              <a:spcBef>
                <a:spcPts val="0"/>
              </a:spcBef>
            </a:pPr>
            <a:endParaRPr/>
          </a:p>
          <a:p>
            <a:pPr marL="0" marR="0" lvl="5" indent="0" algn="l" rtl="0">
              <a:spcBef>
                <a:spcPts val="0"/>
              </a:spcBef>
            </a:pPr>
            <a:endParaRPr/>
          </a:p>
          <a:p>
            <a:pPr marL="0" marR="0" lvl="6" indent="0" algn="l" rtl="0">
              <a:spcBef>
                <a:spcPts val="0"/>
              </a:spcBef>
            </a:pPr>
            <a:endParaRPr/>
          </a:p>
          <a:p>
            <a:pPr marL="0" marR="0" lvl="7" indent="0" algn="l" rtl="0">
              <a:spcBef>
                <a:spcPts val="0"/>
              </a:spcBef>
            </a:pPr>
            <a:endParaRPr/>
          </a:p>
          <a:p>
            <a:pPr marL="0" marR="0" lvl="8" indent="0" algn="l" rtl="0">
              <a:spcBef>
                <a:spcPts val="0"/>
              </a:spcBef>
            </a:pPr>
            <a:endParaRPr/>
          </a:p>
        </p:txBody>
      </p:sp>
    </p:spTree>
    <p:extLst>
      <p:ext uri="{BB962C8B-B14F-4D97-AF65-F5344CB8AC3E}">
        <p14:creationId xmlns:p14="http://schemas.microsoft.com/office/powerpoint/2010/main" val="22711598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4283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sz="1800" b="0" i="0" u="none" strike="noStrike" cap="none"/>
          </a:p>
          <a:p>
            <a:pPr lvl="0">
              <a:spcBef>
                <a:spcPts val="0"/>
              </a:spcBef>
              <a:buNone/>
            </a:pPr>
            <a:endParaRPr sz="1800" b="0" i="0" u="none" strike="noStrike" cap="none"/>
          </a:p>
          <a:p>
            <a:pPr lvl="0">
              <a:spcBef>
                <a:spcPts val="0"/>
              </a:spcBef>
              <a:buNone/>
            </a:pPr>
            <a:endParaRPr sz="1800" b="0" i="0" u="none" strike="noStrike" cap="none"/>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06568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sz="1800" b="0" i="0" u="none" strike="noStrike" cap="none"/>
          </a:p>
        </p:txBody>
      </p:sp>
      <p:sp>
        <p:nvSpPr>
          <p:cNvPr id="190" name="Shape 1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666956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7" name="Shape 1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sz="1800" b="0" i="0" u="none" strike="noStrike" cap="none"/>
          </a:p>
        </p:txBody>
      </p:sp>
      <p:sp>
        <p:nvSpPr>
          <p:cNvPr id="198" name="Shape 1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45820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06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r>
              <a:rPr lang="en-US" dirty="0" smtClean="0"/>
              <a:t>12.5% on debt</a:t>
            </a:r>
            <a:endParaRPr dirty="0"/>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659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sz="1800" b="0" i="0" u="none" strike="noStrike" cap="none"/>
          </a:p>
        </p:txBody>
      </p:sp>
      <p:sp>
        <p:nvSpPr>
          <p:cNvPr id="217" name="Shape 21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090574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705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0" name="Shape 2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sz="1800" b="0" i="0" u="none" strike="noStrike" cap="none"/>
          </a:p>
        </p:txBody>
      </p:sp>
      <p:sp>
        <p:nvSpPr>
          <p:cNvPr id="231" name="Shape 2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966121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287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329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endParaRPr sz="1800" b="0" i="0" u="none" strike="noStrike" cap="none" dirty="0"/>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52752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lang="en-US" sz="1200" b="0" i="0" u="none" strike="noStrike" kern="1200" cap="none" baseline="0" dirty="0" smtClean="0">
              <a:solidFill>
                <a:schemeClr val="tx1"/>
              </a:solidFill>
              <a:effectLst/>
              <a:latin typeface="+mn-lt"/>
              <a:ea typeface="+mn-ea"/>
              <a:cs typeface="+mn-cs"/>
            </a:endParaRPr>
          </a:p>
        </p:txBody>
      </p:sp>
      <p:sp>
        <p:nvSpPr>
          <p:cNvPr id="115" name="Shape 1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3653484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a:spcBef>
                <a:spcPts val="0"/>
              </a:spcBef>
              <a:buNone/>
            </a:pPr>
            <a:endParaRPr sz="1800" b="0" i="0" u="none" strike="noStrike" cap="none"/>
          </a:p>
        </p:txBody>
      </p:sp>
      <p:sp>
        <p:nvSpPr>
          <p:cNvPr id="122" name="Shape 1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587803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endParaRPr sz="1800" b="0" i="0" u="none" strike="noStrike" cap="none"/>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42366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2" name="Shape 1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endParaRPr sz="1800" b="0" i="0" u="none" strike="noStrike" cap="none"/>
          </a:p>
        </p:txBody>
      </p:sp>
      <p:sp>
        <p:nvSpPr>
          <p:cNvPr id="143" name="Shape 1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203478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03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093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SzPct val="25000"/>
              <a:buFont typeface="Arial"/>
              <a:buNone/>
            </a:pPr>
            <a:endParaRPr sz="1800" b="0" i="0" u="none" strike="noStrike" cap="none"/>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extLst>
      <p:ext uri="{BB962C8B-B14F-4D97-AF65-F5344CB8AC3E}">
        <p14:creationId xmlns:p14="http://schemas.microsoft.com/office/powerpoint/2010/main" val="1795044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ctrTitle"/>
          </p:nvPr>
        </p:nvSpPr>
        <p:spPr>
          <a:xfrm>
            <a:off x="457200" y="4704471"/>
            <a:ext cx="8686800" cy="860425"/>
          </a:xfrm>
          <a:prstGeom prst="rect">
            <a:avLst/>
          </a:prstGeom>
          <a:noFill/>
          <a:ln>
            <a:noFill/>
          </a:ln>
        </p:spPr>
        <p:txBody>
          <a:bodyPr lIns="91425" tIns="91425" rIns="91425" bIns="91425" anchor="b" anchorCtr="0"/>
          <a:lstStyle>
            <a:lvl1pPr marL="0" marR="0" lvl="0" indent="0" algn="ctr" rtl="0">
              <a:spcBef>
                <a:spcPts val="0"/>
              </a:spcBef>
              <a:buClr>
                <a:srgbClr val="242424"/>
              </a:buClr>
              <a:buFont typeface="Quest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8" name="Shape 18"/>
          <p:cNvSpPr txBox="1">
            <a:spLocks noGrp="1"/>
          </p:cNvSpPr>
          <p:nvPr>
            <p:ph type="subTitle" idx="1"/>
          </p:nvPr>
        </p:nvSpPr>
        <p:spPr>
          <a:xfrm>
            <a:off x="457200" y="5486400"/>
            <a:ext cx="8686800" cy="800099"/>
          </a:xfrm>
          <a:prstGeom prst="rect">
            <a:avLst/>
          </a:prstGeom>
          <a:noFill/>
          <a:ln>
            <a:noFill/>
          </a:ln>
        </p:spPr>
        <p:txBody>
          <a:bodyPr lIns="91425" tIns="91425" rIns="91425" bIns="91425" anchor="t" anchorCtr="0"/>
          <a:lstStyle>
            <a:lvl1pPr marL="0" marR="0" lvl="0" indent="0" algn="ctr" rtl="0">
              <a:lnSpc>
                <a:spcPct val="100000"/>
              </a:lnSpc>
              <a:spcBef>
                <a:spcPts val="400"/>
              </a:spcBef>
              <a:buClr>
                <a:srgbClr val="FFF2CC"/>
              </a:buClr>
              <a:buFont typeface="Questrial"/>
              <a:buNone/>
              <a:defRPr/>
            </a:lvl1pPr>
            <a:lvl2pPr marL="457200" marR="0" lvl="1" indent="0" algn="ctr" rtl="0">
              <a:lnSpc>
                <a:spcPct val="100000"/>
              </a:lnSpc>
              <a:spcBef>
                <a:spcPts val="560"/>
              </a:spcBef>
              <a:buClr>
                <a:srgbClr val="FFF2CC"/>
              </a:buClr>
              <a:buFont typeface="Questrial"/>
              <a:buNone/>
              <a:defRPr/>
            </a:lvl2pPr>
            <a:lvl3pPr marL="914400" marR="0" lvl="2" indent="0" algn="ctr" rtl="0">
              <a:lnSpc>
                <a:spcPct val="100000"/>
              </a:lnSpc>
              <a:spcBef>
                <a:spcPts val="480"/>
              </a:spcBef>
              <a:buClr>
                <a:srgbClr val="FFF2CC"/>
              </a:buClr>
              <a:buFont typeface="Questrial"/>
              <a:buNone/>
              <a:defRPr/>
            </a:lvl3pPr>
            <a:lvl4pPr marL="1371600" marR="0" lvl="3" indent="0" algn="ctr" rtl="0">
              <a:lnSpc>
                <a:spcPct val="100000"/>
              </a:lnSpc>
              <a:spcBef>
                <a:spcPts val="400"/>
              </a:spcBef>
              <a:buClr>
                <a:srgbClr val="FFF2CC"/>
              </a:buClr>
              <a:buFont typeface="Questrial"/>
              <a:buNone/>
              <a:defRPr/>
            </a:lvl4pPr>
            <a:lvl5pPr marL="1828800" marR="0" lvl="4" indent="0" algn="ctr" rtl="0">
              <a:lnSpc>
                <a:spcPct val="100000"/>
              </a:lnSpc>
              <a:spcBef>
                <a:spcPts val="400"/>
              </a:spcBef>
              <a:buClr>
                <a:srgbClr val="FFF2CC"/>
              </a:buClr>
              <a:buFont typeface="Questrial"/>
              <a:buNone/>
              <a:defRPr/>
            </a:lvl5pPr>
            <a:lvl6pPr marL="2286000" marR="0" lvl="5" indent="0" algn="ctr" rtl="0">
              <a:spcBef>
                <a:spcPts val="400"/>
              </a:spcBef>
              <a:buClr>
                <a:srgbClr val="89ACA1"/>
              </a:buClr>
              <a:buFont typeface="Questrial"/>
              <a:buNone/>
              <a:defRPr/>
            </a:lvl6pPr>
            <a:lvl7pPr marL="2743200" marR="0" lvl="6" indent="0" algn="ctr" rtl="0">
              <a:spcBef>
                <a:spcPts val="400"/>
              </a:spcBef>
              <a:buClr>
                <a:srgbClr val="89ACA1"/>
              </a:buClr>
              <a:buFont typeface="Questrial"/>
              <a:buNone/>
              <a:defRPr/>
            </a:lvl7pPr>
            <a:lvl8pPr marL="3200400" marR="0" lvl="7" indent="0" algn="ctr" rtl="0">
              <a:spcBef>
                <a:spcPts val="400"/>
              </a:spcBef>
              <a:buClr>
                <a:srgbClr val="89ACA1"/>
              </a:buClr>
              <a:buFont typeface="Questrial"/>
              <a:buNone/>
              <a:defRPr/>
            </a:lvl8pPr>
            <a:lvl9pPr marL="3657600" marR="0" lvl="8" indent="0" algn="ctr" rtl="0">
              <a:spcBef>
                <a:spcPts val="400"/>
              </a:spcBef>
              <a:buClr>
                <a:srgbClr val="89ACA1"/>
              </a:buClr>
              <a:buFont typeface="Questrial"/>
              <a:buNone/>
              <a:defRPr/>
            </a:lvl9pPr>
          </a:lstStyle>
          <a:p>
            <a:endParaRPr/>
          </a:p>
        </p:txBody>
      </p:sp>
      <p:sp>
        <p:nvSpPr>
          <p:cNvPr id="19" name="Shape 19"/>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85" name="Shape 85"/>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ent with Caption">
    <p:bg>
      <p:bgPr>
        <a:blipFill rotWithShape="1">
          <a:blip r:embed="rId2">
            <a:alphaModFix/>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3879850" y="1752600"/>
            <a:ext cx="4180938" cy="3826466"/>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8" name="Shape 88"/>
          <p:cNvSpPr txBox="1">
            <a:spLocks noGrp="1"/>
          </p:cNvSpPr>
          <p:nvPr>
            <p:ph type="body" idx="2"/>
          </p:nvPr>
        </p:nvSpPr>
        <p:spPr>
          <a:xfrm>
            <a:off x="725487" y="1752600"/>
            <a:ext cx="2855912" cy="4373563"/>
          </a:xfrm>
          <a:prstGeom prst="rect">
            <a:avLst/>
          </a:prstGeom>
          <a:noFill/>
          <a:ln>
            <a:noFill/>
          </a:ln>
        </p:spPr>
        <p:txBody>
          <a:bodyPr lIns="91425" tIns="91425" rIns="91425" bIns="91425" anchor="t" anchorCtr="0"/>
          <a:lstStyle>
            <a:lvl1pPr marL="0" lvl="0" indent="0" rtl="0">
              <a:lnSpc>
                <a:spcPct val="114285"/>
              </a:lnSpc>
              <a:spcBef>
                <a:spcPts val="0"/>
              </a:spcBef>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89" name="Shape 89"/>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90" name="Shape 90"/>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91" name="Shape 91"/>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lvl="0" algn="l" rtl="0">
              <a:spcBef>
                <a:spcPts val="0"/>
              </a:spcBef>
              <a:buClr>
                <a:srgbClr val="242424"/>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body" idx="3"/>
          </p:nvPr>
        </p:nvSpPr>
        <p:spPr>
          <a:xfrm>
            <a:off x="1600200" y="974400"/>
            <a:ext cx="7086600" cy="457200"/>
          </a:xfrm>
          <a:prstGeom prst="rect">
            <a:avLst/>
          </a:prstGeom>
          <a:noFill/>
          <a:ln>
            <a:noFill/>
          </a:ln>
        </p:spPr>
        <p:txBody>
          <a:bodyPr lIns="91425" tIns="91425" rIns="91425" bIns="91425" anchor="t" anchorCtr="0"/>
          <a:lstStyle>
            <a:lvl1pPr lvl="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838200" y="1600199"/>
            <a:ext cx="8305799" cy="4525964"/>
          </a:xfrm>
          <a:prstGeom prst="rect">
            <a:avLst/>
          </a:prstGeom>
          <a:noFill/>
          <a:ln>
            <a:noFill/>
          </a:ln>
        </p:spPr>
        <p:txBody>
          <a:bodyPr lIns="91425" tIns="91425" rIns="91425" bIns="91425" anchor="t" anchorCtr="0"/>
          <a:lstStyle>
            <a:lvl1pPr marL="173038" lvl="0" indent="-20637" rtl="0">
              <a:lnSpc>
                <a:spcPct val="108333"/>
              </a:lnSpc>
              <a:spcBef>
                <a:spcPts val="0"/>
              </a:spcBef>
              <a:buFont typeface="Questrial"/>
              <a:buChar char="•"/>
              <a:defRPr/>
            </a:lvl1pPr>
            <a:lvl2pPr marL="684213" lvl="1" indent="-227012" rtl="0">
              <a:lnSpc>
                <a:spcPct val="130000"/>
              </a:lnSpc>
              <a:spcBef>
                <a:spcPts val="0"/>
              </a:spcBef>
              <a:defRPr/>
            </a:lvl2pPr>
            <a:lvl3pPr marL="1087438" lvl="2" indent="-173037" rtl="0">
              <a:lnSpc>
                <a:spcPct val="144444"/>
              </a:lnSpc>
              <a:spcBef>
                <a:spcPts val="0"/>
              </a:spcBef>
              <a:defRPr/>
            </a:lvl3pPr>
            <a:lvl4pPr marL="1541463" lvl="3" indent="-169862" rtl="0">
              <a:lnSpc>
                <a:spcPct val="162500"/>
              </a:lnSpc>
              <a:spcBef>
                <a:spcPts val="0"/>
              </a:spcBef>
              <a:defRPr/>
            </a:lvl4pPr>
            <a:lvl5pPr marL="2001838" lvl="4" indent="-173038" rtl="0">
              <a:lnSpc>
                <a:spcPct val="185714"/>
              </a:lnSpc>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body" idx="2"/>
          </p:nvPr>
        </p:nvSpPr>
        <p:spPr>
          <a:xfrm>
            <a:off x="1371600" y="990600"/>
            <a:ext cx="7391399" cy="457200"/>
          </a:xfrm>
          <a:prstGeom prst="rect">
            <a:avLst/>
          </a:prstGeom>
          <a:noFill/>
          <a:ln>
            <a:noFill/>
          </a:ln>
        </p:spPr>
        <p:txBody>
          <a:bodyPr lIns="91425" tIns="91425" rIns="91425" bIns="91425" anchor="t" anchorCtr="0"/>
          <a:lstStyle>
            <a:lvl1pPr lvl="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3" name="Shape 23"/>
          <p:cNvSpPr txBox="1">
            <a:spLocks noGrp="1"/>
          </p:cNvSpPr>
          <p:nvPr>
            <p:ph type="ftr" idx="11"/>
          </p:nvPr>
        </p:nvSpPr>
        <p:spPr>
          <a:xfrm>
            <a:off x="6248400" y="6653836"/>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4" name="Shape 24"/>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25" name="Shape 25"/>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lvl="0" algn="l" rtl="0">
              <a:spcBef>
                <a:spcPts val="0"/>
              </a:spcBef>
              <a:buClr>
                <a:srgbClr val="242424"/>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Summary">
    <p:spTree>
      <p:nvGrpSpPr>
        <p:cNvPr id="1" name="Shape 26"/>
        <p:cNvGrpSpPr/>
        <p:nvPr/>
      </p:nvGrpSpPr>
      <p:grpSpPr>
        <a:xfrm>
          <a:off x="0" y="0"/>
          <a:ext cx="0" cy="0"/>
          <a:chOff x="0" y="0"/>
          <a:chExt cx="0" cy="0"/>
        </a:xfrm>
      </p:grpSpPr>
      <p:sp>
        <p:nvSpPr>
          <p:cNvPr id="27" name="Shape 27"/>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29" name="Shape 29"/>
          <p:cNvSpPr txBox="1">
            <a:spLocks noGrp="1"/>
          </p:cNvSpPr>
          <p:nvPr>
            <p:ph type="body" idx="1"/>
          </p:nvPr>
        </p:nvSpPr>
        <p:spPr>
          <a:xfrm>
            <a:off x="1905000" y="3215640"/>
            <a:ext cx="6629400" cy="838199"/>
          </a:xfrm>
          <a:prstGeom prst="rect">
            <a:avLst/>
          </a:prstGeom>
          <a:noFill/>
          <a:ln>
            <a:noFill/>
          </a:ln>
        </p:spPr>
        <p:txBody>
          <a:bodyPr lIns="91425" tIns="91425" rIns="91425" bIns="91425" anchor="t" anchorCtr="0"/>
          <a:lstStyle>
            <a:lvl1pPr marL="57150" lvl="0" indent="-635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lvl="0" algn="l" rtl="0">
              <a:spcBef>
                <a:spcPts val="0"/>
              </a:spcBef>
              <a:buClr>
                <a:srgbClr val="242424"/>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2"/>
          </p:nvPr>
        </p:nvSpPr>
        <p:spPr>
          <a:xfrm>
            <a:off x="1197600" y="914400"/>
            <a:ext cx="7870199" cy="457200"/>
          </a:xfrm>
          <a:prstGeom prst="rect">
            <a:avLst/>
          </a:prstGeom>
          <a:noFill/>
          <a:ln>
            <a:noFill/>
          </a:ln>
        </p:spPr>
        <p:txBody>
          <a:bodyPr lIns="91425" tIns="91425" rIns="91425" bIns="91425" anchor="t" anchorCtr="0"/>
          <a:lstStyle>
            <a:lvl1pPr lvl="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3"/>
          </p:nvPr>
        </p:nvSpPr>
        <p:spPr>
          <a:xfrm>
            <a:off x="1905000" y="1447800"/>
            <a:ext cx="6629400" cy="838199"/>
          </a:xfrm>
          <a:prstGeom prst="rect">
            <a:avLst/>
          </a:prstGeom>
          <a:noFill/>
          <a:ln>
            <a:noFill/>
          </a:ln>
        </p:spPr>
        <p:txBody>
          <a:bodyPr lIns="91425" tIns="91425" rIns="91425" bIns="91425" anchor="t" anchorCtr="0"/>
          <a:lstStyle>
            <a:lvl1pPr marL="57150" lvl="0" indent="-635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4"/>
          </p:nvPr>
        </p:nvSpPr>
        <p:spPr>
          <a:xfrm>
            <a:off x="1905000" y="2331719"/>
            <a:ext cx="6629400" cy="838199"/>
          </a:xfrm>
          <a:prstGeom prst="rect">
            <a:avLst/>
          </a:prstGeom>
          <a:noFill/>
          <a:ln>
            <a:noFill/>
          </a:ln>
        </p:spPr>
        <p:txBody>
          <a:bodyPr lIns="91425" tIns="91425" rIns="91425" bIns="91425" anchor="t" anchorCtr="0"/>
          <a:lstStyle>
            <a:lvl1pPr marL="57150" lvl="0" indent="-635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body" idx="5"/>
          </p:nvPr>
        </p:nvSpPr>
        <p:spPr>
          <a:xfrm>
            <a:off x="1905000" y="4099560"/>
            <a:ext cx="6629400" cy="838199"/>
          </a:xfrm>
          <a:prstGeom prst="rect">
            <a:avLst/>
          </a:prstGeom>
          <a:noFill/>
          <a:ln>
            <a:noFill/>
          </a:ln>
        </p:spPr>
        <p:txBody>
          <a:bodyPr lIns="91425" tIns="91425" rIns="91425" bIns="91425" anchor="t" anchorCtr="0"/>
          <a:lstStyle>
            <a:lvl1pPr marL="57150" lvl="0" indent="-635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6"/>
          </p:nvPr>
        </p:nvSpPr>
        <p:spPr>
          <a:xfrm>
            <a:off x="1905000" y="4983480"/>
            <a:ext cx="6629400" cy="838199"/>
          </a:xfrm>
          <a:prstGeom prst="rect">
            <a:avLst/>
          </a:prstGeom>
          <a:noFill/>
          <a:ln>
            <a:noFill/>
          </a:ln>
        </p:spPr>
        <p:txBody>
          <a:bodyPr lIns="91425" tIns="91425" rIns="91425" bIns="91425" anchor="t" anchorCtr="0"/>
          <a:lstStyle>
            <a:lvl1pPr marL="57150" lvl="0" indent="-635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7"/>
          </p:nvPr>
        </p:nvSpPr>
        <p:spPr>
          <a:xfrm>
            <a:off x="1905000" y="5867400"/>
            <a:ext cx="6629400" cy="838199"/>
          </a:xfrm>
          <a:prstGeom prst="rect">
            <a:avLst/>
          </a:prstGeom>
          <a:noFill/>
          <a:ln>
            <a:noFill/>
          </a:ln>
        </p:spPr>
        <p:txBody>
          <a:bodyPr lIns="91425" tIns="91425" rIns="91425" bIns="91425" anchor="t" anchorCtr="0"/>
          <a:lstStyle>
            <a:lvl1pPr marL="57150" lvl="0" indent="-635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685800" y="2871788"/>
            <a:ext cx="7772400" cy="1362075"/>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9" name="Shape 39"/>
          <p:cNvSpPr txBox="1">
            <a:spLocks noGrp="1"/>
          </p:cNvSpPr>
          <p:nvPr>
            <p:ph type="body" idx="1"/>
          </p:nvPr>
        </p:nvSpPr>
        <p:spPr>
          <a:xfrm>
            <a:off x="685800" y="1371600"/>
            <a:ext cx="7772400" cy="1500187"/>
          </a:xfrm>
          <a:prstGeom prst="rect">
            <a:avLst/>
          </a:prstGeom>
          <a:noFill/>
          <a:ln>
            <a:noFill/>
          </a:ln>
        </p:spPr>
        <p:txBody>
          <a:bodyPr lIns="91425" tIns="91425" rIns="91425" bIns="91425" anchor="b" anchorCtr="0"/>
          <a:lstStyle>
            <a:lvl1pPr marL="0" lvl="0" indent="0" rtl="0">
              <a:spcBef>
                <a:spcPts val="0"/>
              </a:spcBef>
              <a:buClr>
                <a:schemeClr val="lt2"/>
              </a:buClr>
              <a:buFont typeface="Questrial"/>
              <a:buNone/>
              <a:defRPr/>
            </a:lvl1pPr>
            <a:lvl2pPr marL="457200" lvl="1" indent="0" rtl="0">
              <a:spcBef>
                <a:spcPts val="0"/>
              </a:spcBef>
              <a:buClr>
                <a:srgbClr val="89ACA1"/>
              </a:buClr>
              <a:buFont typeface="Questrial"/>
              <a:buNone/>
              <a:defRPr/>
            </a:lvl2pPr>
            <a:lvl3pPr marL="914400" lvl="2" indent="0" rtl="0">
              <a:spcBef>
                <a:spcPts val="0"/>
              </a:spcBef>
              <a:buClr>
                <a:srgbClr val="89ACA1"/>
              </a:buClr>
              <a:buFont typeface="Questrial"/>
              <a:buNone/>
              <a:defRPr/>
            </a:lvl3pPr>
            <a:lvl4pPr marL="1371600" lvl="3" indent="0" rtl="0">
              <a:spcBef>
                <a:spcPts val="0"/>
              </a:spcBef>
              <a:buClr>
                <a:srgbClr val="89ACA1"/>
              </a:buClr>
              <a:buFont typeface="Questrial"/>
              <a:buNone/>
              <a:defRPr/>
            </a:lvl4pPr>
            <a:lvl5pPr marL="1828800" lvl="4" indent="0" rtl="0">
              <a:spcBef>
                <a:spcPts val="0"/>
              </a:spcBef>
              <a:buClr>
                <a:srgbClr val="89ACA1"/>
              </a:buClr>
              <a:buFont typeface="Questrial"/>
              <a:buNone/>
              <a:defRPr/>
            </a:lvl5pPr>
            <a:lvl6pPr marL="2286000" lvl="5" indent="0" rtl="0">
              <a:spcBef>
                <a:spcPts val="0"/>
              </a:spcBef>
              <a:buClr>
                <a:srgbClr val="89ACA1"/>
              </a:buClr>
              <a:buFont typeface="Questrial"/>
              <a:buNone/>
              <a:defRPr/>
            </a:lvl6pPr>
            <a:lvl7pPr marL="2743200" lvl="6" indent="0" rtl="0">
              <a:spcBef>
                <a:spcPts val="0"/>
              </a:spcBef>
              <a:buClr>
                <a:srgbClr val="89ACA1"/>
              </a:buClr>
              <a:buFont typeface="Questrial"/>
              <a:buNone/>
              <a:defRPr/>
            </a:lvl7pPr>
            <a:lvl8pPr marL="3200400" lvl="7" indent="0" rtl="0">
              <a:spcBef>
                <a:spcPts val="0"/>
              </a:spcBef>
              <a:buClr>
                <a:srgbClr val="89ACA1"/>
              </a:buClr>
              <a:buFont typeface="Questrial"/>
              <a:buNone/>
              <a:defRPr/>
            </a:lvl8pPr>
            <a:lvl9pPr marL="3657600" lvl="8" indent="0" rtl="0">
              <a:spcBef>
                <a:spcPts val="0"/>
              </a:spcBef>
              <a:buClr>
                <a:srgbClr val="89ACA1"/>
              </a:buClr>
              <a:buFont typeface="Questrial"/>
              <a:buNone/>
              <a:defRPr/>
            </a:lvl9pPr>
          </a:lstStyle>
          <a:p>
            <a:endParaRPr/>
          </a:p>
        </p:txBody>
      </p:sp>
      <p:sp>
        <p:nvSpPr>
          <p:cNvPr id="40" name="Shape 40"/>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41" name="Shape 41"/>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Content">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685800" y="1600200"/>
            <a:ext cx="4038599" cy="4525964"/>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45" name="Shape 45"/>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46" name="Shape 46"/>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lvl="0" algn="l" rtl="0">
              <a:spcBef>
                <a:spcPts val="0"/>
              </a:spcBef>
              <a:buClr>
                <a:srgbClr val="242424"/>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7" name="Shape 47"/>
          <p:cNvSpPr txBox="1">
            <a:spLocks noGrp="1"/>
          </p:cNvSpPr>
          <p:nvPr>
            <p:ph type="body" idx="2"/>
          </p:nvPr>
        </p:nvSpPr>
        <p:spPr>
          <a:xfrm>
            <a:off x="1273800" y="974400"/>
            <a:ext cx="7565400" cy="457200"/>
          </a:xfrm>
          <a:prstGeom prst="rect">
            <a:avLst/>
          </a:prstGeom>
          <a:noFill/>
          <a:ln>
            <a:noFill/>
          </a:ln>
        </p:spPr>
        <p:txBody>
          <a:bodyPr lIns="91425" tIns="91425" rIns="91425" bIns="91425" anchor="t" anchorCtr="0"/>
          <a:lstStyle>
            <a:lvl1pPr lvl="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 name="Shape 48"/>
          <p:cNvSpPr txBox="1">
            <a:spLocks noGrp="1"/>
          </p:cNvSpPr>
          <p:nvPr>
            <p:ph type="body" idx="3"/>
          </p:nvPr>
        </p:nvSpPr>
        <p:spPr>
          <a:xfrm>
            <a:off x="4876800" y="1600200"/>
            <a:ext cx="4038599" cy="4525964"/>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wo Picture">
    <p:spTree>
      <p:nvGrpSpPr>
        <p:cNvPr id="1" name="Shape 49"/>
        <p:cNvGrpSpPr/>
        <p:nvPr/>
      </p:nvGrpSpPr>
      <p:grpSpPr>
        <a:xfrm>
          <a:off x="0" y="0"/>
          <a:ext cx="0" cy="0"/>
          <a:chOff x="0" y="0"/>
          <a:chExt cx="0" cy="0"/>
        </a:xfrm>
      </p:grpSpPr>
      <p:sp>
        <p:nvSpPr>
          <p:cNvPr id="50" name="Shape 50"/>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51" name="Shape 51"/>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52" name="Shape 52"/>
          <p:cNvSpPr txBox="1">
            <a:spLocks noGrp="1"/>
          </p:cNvSpPr>
          <p:nvPr>
            <p:ph type="body" idx="1"/>
          </p:nvPr>
        </p:nvSpPr>
        <p:spPr>
          <a:xfrm>
            <a:off x="762000" y="1752600"/>
            <a:ext cx="2362200" cy="1524000"/>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body" idx="2"/>
          </p:nvPr>
        </p:nvSpPr>
        <p:spPr>
          <a:xfrm>
            <a:off x="3276600" y="1752600"/>
            <a:ext cx="5410200" cy="1524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body" idx="3"/>
          </p:nvPr>
        </p:nvSpPr>
        <p:spPr>
          <a:xfrm>
            <a:off x="762000" y="3611998"/>
            <a:ext cx="2362200" cy="1524000"/>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body" idx="4"/>
          </p:nvPr>
        </p:nvSpPr>
        <p:spPr>
          <a:xfrm>
            <a:off x="3276600" y="3612000"/>
            <a:ext cx="5410200" cy="15240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 name="Shape 56"/>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lvl="0" algn="l" rtl="0">
              <a:spcBef>
                <a:spcPts val="0"/>
              </a:spcBef>
              <a:buClr>
                <a:srgbClr val="242424"/>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7" name="Shape 57"/>
          <p:cNvSpPr txBox="1">
            <a:spLocks noGrp="1"/>
          </p:cNvSpPr>
          <p:nvPr>
            <p:ph type="body" idx="5"/>
          </p:nvPr>
        </p:nvSpPr>
        <p:spPr>
          <a:xfrm>
            <a:off x="1447800" y="974400"/>
            <a:ext cx="7336800" cy="457200"/>
          </a:xfrm>
          <a:prstGeom prst="rect">
            <a:avLst/>
          </a:prstGeom>
          <a:noFill/>
          <a:ln>
            <a:noFill/>
          </a:ln>
        </p:spPr>
        <p:txBody>
          <a:bodyPr lIns="91425" tIns="91425" rIns="91425" bIns="91425" anchor="t" anchorCtr="0"/>
          <a:lstStyle>
            <a:lvl1pPr lvl="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hree Picture">
    <p:spTree>
      <p:nvGrpSpPr>
        <p:cNvPr id="1" name="Shape 58"/>
        <p:cNvGrpSpPr/>
        <p:nvPr/>
      </p:nvGrpSpPr>
      <p:grpSpPr>
        <a:xfrm>
          <a:off x="0" y="0"/>
          <a:ext cx="0" cy="0"/>
          <a:chOff x="0" y="0"/>
          <a:chExt cx="0" cy="0"/>
        </a:xfrm>
      </p:grpSpPr>
      <p:sp>
        <p:nvSpPr>
          <p:cNvPr id="59" name="Shape 59"/>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60" name="Shape 60"/>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61" name="Shape 61"/>
          <p:cNvSpPr txBox="1">
            <a:spLocks noGrp="1"/>
          </p:cNvSpPr>
          <p:nvPr>
            <p:ph type="body" idx="1"/>
          </p:nvPr>
        </p:nvSpPr>
        <p:spPr>
          <a:xfrm>
            <a:off x="609600" y="3581401"/>
            <a:ext cx="2743199" cy="2544762"/>
          </a:xfrm>
          <a:prstGeom prst="rect">
            <a:avLst/>
          </a:prstGeom>
          <a:noFill/>
          <a:ln>
            <a:noFill/>
          </a:ln>
        </p:spPr>
        <p:txBody>
          <a:bodyPr lIns="91425" tIns="91425" rIns="91425" bIns="91425" anchor="t" anchorCtr="0"/>
          <a:lstStyle>
            <a:lvl1pPr lvl="0" rtl="0">
              <a:lnSpc>
                <a:spcPct val="111111"/>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2" name="Shape 62"/>
          <p:cNvSpPr txBox="1">
            <a:spLocks noGrp="1"/>
          </p:cNvSpPr>
          <p:nvPr>
            <p:ph type="body" idx="2"/>
          </p:nvPr>
        </p:nvSpPr>
        <p:spPr>
          <a:xfrm>
            <a:off x="3390900" y="3581401"/>
            <a:ext cx="2743199" cy="2544762"/>
          </a:xfrm>
          <a:prstGeom prst="rect">
            <a:avLst/>
          </a:prstGeom>
          <a:noFill/>
          <a:ln>
            <a:noFill/>
          </a:ln>
        </p:spPr>
        <p:txBody>
          <a:bodyPr lIns="91425" tIns="91425" rIns="91425" bIns="91425" anchor="t" anchorCtr="0"/>
          <a:lstStyle>
            <a:lvl1pPr lvl="0" rtl="0">
              <a:lnSpc>
                <a:spcPct val="111111"/>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3"/>
          </p:nvPr>
        </p:nvSpPr>
        <p:spPr>
          <a:xfrm>
            <a:off x="6172200" y="3581401"/>
            <a:ext cx="2743199" cy="2544762"/>
          </a:xfrm>
          <a:prstGeom prst="rect">
            <a:avLst/>
          </a:prstGeom>
          <a:noFill/>
          <a:ln>
            <a:noFill/>
          </a:ln>
        </p:spPr>
        <p:txBody>
          <a:bodyPr lIns="91425" tIns="91425" rIns="91425" bIns="91425" anchor="t" anchorCtr="0"/>
          <a:lstStyle>
            <a:lvl1pPr lvl="0" rtl="0">
              <a:lnSpc>
                <a:spcPct val="111111"/>
              </a:lnSpc>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4" name="Shape 64"/>
          <p:cNvSpPr txBox="1">
            <a:spLocks noGrp="1"/>
          </p:cNvSpPr>
          <p:nvPr>
            <p:ph type="body" idx="4"/>
          </p:nvPr>
        </p:nvSpPr>
        <p:spPr>
          <a:xfrm>
            <a:off x="609600" y="1752600"/>
            <a:ext cx="2743199" cy="1706562"/>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5" name="Shape 65"/>
          <p:cNvSpPr txBox="1">
            <a:spLocks noGrp="1"/>
          </p:cNvSpPr>
          <p:nvPr>
            <p:ph type="body" idx="5"/>
          </p:nvPr>
        </p:nvSpPr>
        <p:spPr>
          <a:xfrm>
            <a:off x="3390900" y="1752600"/>
            <a:ext cx="2743199" cy="1706562"/>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6" name="Shape 66"/>
          <p:cNvSpPr txBox="1">
            <a:spLocks noGrp="1"/>
          </p:cNvSpPr>
          <p:nvPr>
            <p:ph type="body" idx="6"/>
          </p:nvPr>
        </p:nvSpPr>
        <p:spPr>
          <a:xfrm>
            <a:off x="6172200" y="1752600"/>
            <a:ext cx="2743199" cy="1706562"/>
          </a:xfrm>
          <a:prstGeom prst="rect">
            <a:avLst/>
          </a:prstGeom>
          <a:noFill/>
          <a:ln w="19050" cap="flat" cmpd="sng">
            <a:solidFill>
              <a:schemeClr val="dk2"/>
            </a:solidFill>
            <a:prstDash val="solid"/>
            <a:round/>
            <a:headEnd type="none" w="med" len="med"/>
            <a:tailEnd type="none" w="med" len="med"/>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7" name="Shape 67"/>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lvl="0" algn="l" rtl="0">
              <a:spcBef>
                <a:spcPts val="0"/>
              </a:spcBef>
              <a:buClr>
                <a:srgbClr val="242424"/>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8" name="Shape 68"/>
          <p:cNvSpPr txBox="1">
            <a:spLocks noGrp="1"/>
          </p:cNvSpPr>
          <p:nvPr>
            <p:ph type="body" idx="7"/>
          </p:nvPr>
        </p:nvSpPr>
        <p:spPr>
          <a:xfrm>
            <a:off x="1350000" y="974400"/>
            <a:ext cx="7412999" cy="457200"/>
          </a:xfrm>
          <a:prstGeom prst="rect">
            <a:avLst/>
          </a:prstGeom>
          <a:noFill/>
          <a:ln>
            <a:noFill/>
          </a:ln>
        </p:spPr>
        <p:txBody>
          <a:bodyPr lIns="91425" tIns="91425" rIns="91425" bIns="91425" anchor="t" anchorCtr="0"/>
          <a:lstStyle>
            <a:lvl1pPr lvl="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Shape 69"/>
        <p:cNvGrpSpPr/>
        <p:nvPr/>
      </p:nvGrpSpPr>
      <p:grpSpPr>
        <a:xfrm>
          <a:off x="0" y="0"/>
          <a:ext cx="0" cy="0"/>
          <a:chOff x="0" y="0"/>
          <a:chExt cx="0" cy="0"/>
        </a:xfrm>
      </p:grpSpPr>
      <p:sp>
        <p:nvSpPr>
          <p:cNvPr id="70" name="Shape 70"/>
          <p:cNvSpPr txBox="1">
            <a:spLocks noGrp="1"/>
          </p:cNvSpPr>
          <p:nvPr>
            <p:ph type="body" idx="1"/>
          </p:nvPr>
        </p:nvSpPr>
        <p:spPr>
          <a:xfrm>
            <a:off x="609600" y="1752600"/>
            <a:ext cx="4038599" cy="304801"/>
          </a:xfrm>
          <a:prstGeom prst="rect">
            <a:avLst/>
          </a:prstGeom>
          <a:solidFill>
            <a:schemeClr val="accent2">
              <a:alpha val="38823"/>
            </a:schemeClr>
          </a:solidFill>
          <a:ln>
            <a:noFill/>
          </a:ln>
        </p:spPr>
        <p:txBody>
          <a:bodyPr lIns="91425" tIns="91425" rIns="91425" bIns="91425" anchor="b" anchorCtr="0"/>
          <a:lstStyle>
            <a:lvl1pPr marL="0" lvl="0" indent="0" rtl="0">
              <a:spcBef>
                <a:spcPts val="0"/>
              </a:spcBef>
              <a:buClr>
                <a:srgbClr val="012B1D"/>
              </a:buClr>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71" name="Shape 71"/>
          <p:cNvSpPr txBox="1">
            <a:spLocks noGrp="1"/>
          </p:cNvSpPr>
          <p:nvPr>
            <p:ph type="body" idx="2"/>
          </p:nvPr>
        </p:nvSpPr>
        <p:spPr>
          <a:xfrm>
            <a:off x="609600" y="2057400"/>
            <a:ext cx="4038599" cy="4068763"/>
          </a:xfrm>
          <a:prstGeom prst="rect">
            <a:avLst/>
          </a:prstGeom>
          <a:noFill/>
          <a:ln>
            <a:noFill/>
          </a:ln>
        </p:spPr>
        <p:txBody>
          <a:bodyPr lIns="91425" tIns="91425" rIns="91425" bIns="91425" anchor="t" anchorCtr="0"/>
          <a:lstStyle>
            <a:lvl1pPr lvl="0" rtl="0">
              <a:lnSpc>
                <a:spcPct val="100000"/>
              </a:lnSpc>
              <a:spcBef>
                <a:spcPts val="0"/>
              </a:spcBef>
              <a:defRPr/>
            </a:lvl1pPr>
            <a:lvl2pPr lvl="1" rtl="0">
              <a:lnSpc>
                <a:spcPct val="100000"/>
              </a:lnSpc>
              <a:spcBef>
                <a:spcPts val="0"/>
              </a:spcBef>
              <a:defRPr/>
            </a:lvl2pPr>
            <a:lvl3pPr lvl="2" rtl="0">
              <a:lnSpc>
                <a:spcPct val="100000"/>
              </a:lnSpc>
              <a:spcBef>
                <a:spcPts val="0"/>
              </a:spcBef>
              <a:defRPr/>
            </a:lvl3pPr>
            <a:lvl4pPr lvl="3" rtl="0">
              <a:lnSpc>
                <a:spcPct val="100000"/>
              </a:lnSpc>
              <a:spcBef>
                <a:spcPts val="0"/>
              </a:spcBef>
              <a:defRPr/>
            </a:lvl4pPr>
            <a:lvl5pPr lvl="4" rtl="0">
              <a:lnSpc>
                <a:spcPct val="100000"/>
              </a:lnSpc>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2" name="Shape 72"/>
          <p:cNvSpPr txBox="1">
            <a:spLocks noGrp="1"/>
          </p:cNvSpPr>
          <p:nvPr>
            <p:ph type="body" idx="3"/>
          </p:nvPr>
        </p:nvSpPr>
        <p:spPr>
          <a:xfrm>
            <a:off x="4795839" y="2057400"/>
            <a:ext cx="4041774" cy="4068763"/>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 name="Shape 73"/>
          <p:cNvSpPr txBox="1">
            <a:spLocks noGrp="1"/>
          </p:cNvSpPr>
          <p:nvPr>
            <p:ph type="body" idx="4"/>
          </p:nvPr>
        </p:nvSpPr>
        <p:spPr>
          <a:xfrm>
            <a:off x="4799012" y="1752601"/>
            <a:ext cx="4040187" cy="304801"/>
          </a:xfrm>
          <a:prstGeom prst="rect">
            <a:avLst/>
          </a:prstGeom>
          <a:solidFill>
            <a:schemeClr val="accent2">
              <a:alpha val="38823"/>
            </a:schemeClr>
          </a:solidFill>
          <a:ln>
            <a:noFill/>
          </a:ln>
        </p:spPr>
        <p:txBody>
          <a:bodyPr lIns="91425" tIns="91425" rIns="91425" bIns="91425" anchor="b" anchorCtr="0"/>
          <a:lstStyle>
            <a:lvl1pPr marL="0" lvl="0" indent="0" rtl="0">
              <a:spcBef>
                <a:spcPts val="0"/>
              </a:spcBef>
              <a:buClr>
                <a:srgbClr val="012B1D"/>
              </a:buClr>
              <a:buFont typeface="Questrial"/>
              <a:buNone/>
              <a:defRPr/>
            </a:lvl1pPr>
            <a:lvl2pPr marL="457200" lvl="1" indent="0" rtl="0">
              <a:spcBef>
                <a:spcPts val="0"/>
              </a:spcBef>
              <a:buFont typeface="Questrial"/>
              <a:buNone/>
              <a:defRPr/>
            </a:lvl2pPr>
            <a:lvl3pPr marL="914400" lvl="2" indent="0" rtl="0">
              <a:spcBef>
                <a:spcPts val="0"/>
              </a:spcBef>
              <a:buFont typeface="Questrial"/>
              <a:buNone/>
              <a:defRPr/>
            </a:lvl3pPr>
            <a:lvl4pPr marL="1371600" lvl="3" indent="0" rtl="0">
              <a:spcBef>
                <a:spcPts val="0"/>
              </a:spcBef>
              <a:buFont typeface="Questrial"/>
              <a:buNone/>
              <a:defRPr/>
            </a:lvl4pPr>
            <a:lvl5pPr marL="1828800" lvl="4" indent="0" rtl="0">
              <a:spcBef>
                <a:spcPts val="0"/>
              </a:spcBef>
              <a:buFont typeface="Questrial"/>
              <a:buNone/>
              <a:defRPr/>
            </a:lvl5pPr>
            <a:lvl6pPr marL="2286000" lvl="5" indent="0" rtl="0">
              <a:spcBef>
                <a:spcPts val="0"/>
              </a:spcBef>
              <a:buFont typeface="Questrial"/>
              <a:buNone/>
              <a:defRPr/>
            </a:lvl6pPr>
            <a:lvl7pPr marL="2743200" lvl="6" indent="0" rtl="0">
              <a:spcBef>
                <a:spcPts val="0"/>
              </a:spcBef>
              <a:buFont typeface="Questrial"/>
              <a:buNone/>
              <a:defRPr/>
            </a:lvl7pPr>
            <a:lvl8pPr marL="3200400" lvl="7" indent="0" rtl="0">
              <a:spcBef>
                <a:spcPts val="0"/>
              </a:spcBef>
              <a:buFont typeface="Questrial"/>
              <a:buNone/>
              <a:defRPr/>
            </a:lvl8pPr>
            <a:lvl9pPr marL="3657600" lvl="8" indent="0" rtl="0">
              <a:spcBef>
                <a:spcPts val="0"/>
              </a:spcBef>
              <a:buFont typeface="Questrial"/>
              <a:buNone/>
              <a:defRPr/>
            </a:lvl9pPr>
          </a:lstStyle>
          <a:p>
            <a:endParaRPr/>
          </a:p>
        </p:txBody>
      </p:sp>
      <p:sp>
        <p:nvSpPr>
          <p:cNvPr id="74" name="Shape 74"/>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75" name="Shape 75"/>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76" name="Shape 76"/>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lvl="0" algn="l" rtl="0">
              <a:spcBef>
                <a:spcPts val="0"/>
              </a:spcBef>
              <a:buClr>
                <a:srgbClr val="242424"/>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7" name="Shape 77"/>
          <p:cNvSpPr txBox="1">
            <a:spLocks noGrp="1"/>
          </p:cNvSpPr>
          <p:nvPr>
            <p:ph type="body" idx="5"/>
          </p:nvPr>
        </p:nvSpPr>
        <p:spPr>
          <a:xfrm>
            <a:off x="533400" y="974400"/>
            <a:ext cx="8251200" cy="457200"/>
          </a:xfrm>
          <a:prstGeom prst="rect">
            <a:avLst/>
          </a:prstGeom>
          <a:noFill/>
          <a:ln>
            <a:noFill/>
          </a:ln>
        </p:spPr>
        <p:txBody>
          <a:bodyPr lIns="91425" tIns="91425" rIns="91425" bIns="91425" anchor="t" anchorCtr="0"/>
          <a:lstStyle>
            <a:lvl1pPr lvl="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8"/>
        <p:cNvGrpSpPr/>
        <p:nvPr/>
      </p:nvGrpSpPr>
      <p:grpSpPr>
        <a:xfrm>
          <a:off x="0" y="0"/>
          <a:ext cx="0" cy="0"/>
          <a:chOff x="0" y="0"/>
          <a:chExt cx="0" cy="0"/>
        </a:xfrm>
      </p:grpSpPr>
      <p:sp>
        <p:nvSpPr>
          <p:cNvPr id="79" name="Shape 79"/>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80" name="Shape 80"/>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81" name="Shape 81"/>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lvl="0" algn="l" rtl="0">
              <a:spcBef>
                <a:spcPts val="0"/>
              </a:spcBef>
              <a:buClr>
                <a:srgbClr val="242424"/>
              </a:buClr>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2" name="Shape 82"/>
          <p:cNvSpPr txBox="1">
            <a:spLocks noGrp="1"/>
          </p:cNvSpPr>
          <p:nvPr>
            <p:ph type="body" idx="1"/>
          </p:nvPr>
        </p:nvSpPr>
        <p:spPr>
          <a:xfrm>
            <a:off x="533400" y="974400"/>
            <a:ext cx="8251200" cy="457200"/>
          </a:xfrm>
          <a:prstGeom prst="rect">
            <a:avLst/>
          </a:prstGeom>
          <a:noFill/>
          <a:ln>
            <a:noFill/>
          </a:ln>
        </p:spPr>
        <p:txBody>
          <a:bodyPr lIns="91425" tIns="91425" rIns="91425" bIns="91425" anchor="t" anchorCtr="0"/>
          <a:lstStyle>
            <a:lvl1pPr lvl="0" rtl="0">
              <a:spcBef>
                <a:spcPts val="0"/>
              </a:spcBef>
              <a:buFont typeface="Questrial"/>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135800" y="410837"/>
            <a:ext cx="7627199" cy="639762"/>
          </a:xfrm>
          <a:prstGeom prst="rect">
            <a:avLst/>
          </a:prstGeom>
          <a:noFill/>
          <a:ln>
            <a:noFill/>
          </a:ln>
        </p:spPr>
        <p:txBody>
          <a:bodyPr lIns="91425" tIns="91425" rIns="91425" bIns="91425" anchor="ctr" anchorCtr="0"/>
          <a:lstStyle>
            <a:lvl1pPr marL="0" marR="0" lvl="0" indent="0" algn="l" rtl="0">
              <a:spcBef>
                <a:spcPts val="0"/>
              </a:spcBef>
              <a:buClr>
                <a:srgbClr val="242424"/>
              </a:buClr>
              <a:buFont typeface="Questrial"/>
              <a:buNone/>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1128600" y="1066800"/>
            <a:ext cx="7627199" cy="5059363"/>
          </a:xfrm>
          <a:prstGeom prst="rect">
            <a:avLst/>
          </a:prstGeom>
          <a:noFill/>
          <a:ln>
            <a:noFill/>
          </a:ln>
        </p:spPr>
        <p:txBody>
          <a:bodyPr lIns="91425" tIns="91425" rIns="91425" bIns="91425" anchor="t" anchorCtr="0"/>
          <a:lstStyle>
            <a:lvl1pPr marL="173038" marR="0" lvl="0" indent="-30797" algn="l" rtl="0">
              <a:lnSpc>
                <a:spcPct val="100000"/>
              </a:lnSpc>
              <a:spcBef>
                <a:spcPts val="640"/>
              </a:spcBef>
              <a:buClr>
                <a:srgbClr val="FFF2CC"/>
              </a:buClr>
              <a:buFont typeface="Questrial"/>
              <a:buChar char="•"/>
              <a:defRPr/>
            </a:lvl1pPr>
            <a:lvl2pPr marL="627063" marR="0" lvl="1" indent="-45402" algn="l" rtl="0">
              <a:lnSpc>
                <a:spcPct val="100000"/>
              </a:lnSpc>
              <a:spcBef>
                <a:spcPts val="560"/>
              </a:spcBef>
              <a:buClr>
                <a:srgbClr val="FFF2CC"/>
              </a:buClr>
              <a:buFont typeface="Questrial"/>
              <a:buChar char="•"/>
              <a:defRPr/>
            </a:lvl2pPr>
            <a:lvl3pPr marL="1030288" marR="0" lvl="2" indent="-9207" algn="l" rtl="0">
              <a:lnSpc>
                <a:spcPct val="100000"/>
              </a:lnSpc>
              <a:spcBef>
                <a:spcPts val="480"/>
              </a:spcBef>
              <a:buClr>
                <a:srgbClr val="FFF2CC"/>
              </a:buClr>
              <a:buFont typeface="Questrial"/>
              <a:buChar char="•"/>
              <a:defRPr/>
            </a:lvl3pPr>
            <a:lvl4pPr marL="1482725" marR="0" lvl="3" indent="-22225" algn="l" rtl="0">
              <a:lnSpc>
                <a:spcPct val="100000"/>
              </a:lnSpc>
              <a:spcBef>
                <a:spcPts val="400"/>
              </a:spcBef>
              <a:buClr>
                <a:srgbClr val="FFF2CC"/>
              </a:buClr>
              <a:buFont typeface="Questrial"/>
              <a:buChar char="•"/>
              <a:defRPr/>
            </a:lvl4pPr>
            <a:lvl5pPr marL="1944688" marR="0" lvl="4" indent="-26988" algn="l" rtl="0">
              <a:lnSpc>
                <a:spcPct val="100000"/>
              </a:lnSpc>
              <a:spcBef>
                <a:spcPts val="400"/>
              </a:spcBef>
              <a:buClr>
                <a:srgbClr val="FFF2CC"/>
              </a:buClr>
              <a:buFont typeface="Questrial"/>
              <a:buChar char="•"/>
              <a:defRPr/>
            </a:lvl5pPr>
            <a:lvl6pPr marL="2514600" marR="0" lvl="5" indent="-101600" algn="l" rtl="0">
              <a:spcBef>
                <a:spcPts val="400"/>
              </a:spcBef>
              <a:buClr>
                <a:schemeClr val="dk1"/>
              </a:buClr>
              <a:buFont typeface="Questrial"/>
              <a:buChar char="•"/>
              <a:defRPr/>
            </a:lvl6pPr>
            <a:lvl7pPr marL="2971800" marR="0" lvl="6" indent="-101600" algn="l" rtl="0">
              <a:spcBef>
                <a:spcPts val="400"/>
              </a:spcBef>
              <a:buClr>
                <a:schemeClr val="dk1"/>
              </a:buClr>
              <a:buFont typeface="Questrial"/>
              <a:buChar char="•"/>
              <a:defRPr/>
            </a:lvl7pPr>
            <a:lvl8pPr marL="3429000" marR="0" lvl="7" indent="-101600" algn="l" rtl="0">
              <a:spcBef>
                <a:spcPts val="400"/>
              </a:spcBef>
              <a:buClr>
                <a:schemeClr val="dk1"/>
              </a:buClr>
              <a:buFont typeface="Questrial"/>
              <a:buChar char="•"/>
              <a:defRPr/>
            </a:lvl8pPr>
            <a:lvl9pPr marL="3886200" marR="0" lvl="8" indent="-101600" algn="l" rtl="0">
              <a:spcBef>
                <a:spcPts val="400"/>
              </a:spcBef>
              <a:buClr>
                <a:schemeClr val="dk1"/>
              </a:buClr>
              <a:buFont typeface="Questrial"/>
              <a:buChar char="•"/>
              <a:defRPr/>
            </a:lvl9pPr>
          </a:lstStyle>
          <a:p>
            <a:endParaRPr/>
          </a:p>
        </p:txBody>
      </p:sp>
      <p:sp>
        <p:nvSpPr>
          <p:cNvPr id="12" name="Shape 12"/>
          <p:cNvSpPr txBox="1">
            <a:spLocks noGrp="1"/>
          </p:cNvSpPr>
          <p:nvPr>
            <p:ph type="ftr" idx="11"/>
          </p:nvPr>
        </p:nvSpPr>
        <p:spPr>
          <a:xfrm>
            <a:off x="6172200" y="6569075"/>
            <a:ext cx="2895600" cy="365125"/>
          </a:xfrm>
          <a:prstGeom prst="rect">
            <a:avLst/>
          </a:prstGeom>
          <a:noFill/>
          <a:ln>
            <a:noFill/>
          </a:ln>
        </p:spPr>
        <p:txBody>
          <a:bodyPr lIns="91425" tIns="91425" rIns="91425" bIns="91425" anchor="t" anchorCtr="0"/>
          <a:lstStyle>
            <a:lvl1pPr marL="0" marR="0" lvl="0" indent="0" algn="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13" name="Shape 13"/>
          <p:cNvSpPr txBox="1">
            <a:spLocks noGrp="1"/>
          </p:cNvSpPr>
          <p:nvPr>
            <p:ph type="sldNum" idx="12"/>
          </p:nvPr>
        </p:nvSpPr>
        <p:spPr>
          <a:xfrm>
            <a:off x="76200" y="6638075"/>
            <a:ext cx="2133599" cy="365125"/>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14" name="Shape 14"/>
          <p:cNvSpPr txBox="1"/>
          <p:nvPr/>
        </p:nvSpPr>
        <p:spPr>
          <a:xfrm>
            <a:off x="5257800" y="2895600"/>
            <a:ext cx="1219199" cy="10667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15" name="Shape 15"/>
          <p:cNvSpPr txBox="1"/>
          <p:nvPr/>
        </p:nvSpPr>
        <p:spPr>
          <a:xfrm>
            <a:off x="5410200" y="2667000"/>
            <a:ext cx="1447800" cy="13715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2400" b="0" i="0" u="none" strike="noStrike" cap="none">
              <a:solidFill>
                <a:schemeClr val="dk1"/>
              </a:solidFill>
              <a:latin typeface="Libre Baskerville"/>
              <a:ea typeface="Libre Baskerville"/>
              <a:cs typeface="Libre Baskerville"/>
              <a:sym typeface="Libre Baskervill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son@veritascolumbu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money.cnn.com/2015/03/26/pf/taxes/average-tax-refund-irs/"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ctrTitle"/>
          </p:nvPr>
        </p:nvSpPr>
        <p:spPr>
          <a:xfrm>
            <a:off x="457200" y="4704471"/>
            <a:ext cx="8686800" cy="860425"/>
          </a:xfrm>
          <a:prstGeom prst="rect">
            <a:avLst/>
          </a:prstGeom>
          <a:noFill/>
          <a:ln>
            <a:noFill/>
          </a:ln>
        </p:spPr>
        <p:txBody>
          <a:bodyPr lIns="91425" tIns="45700" rIns="91425" bIns="45700" anchor="b" anchorCtr="0">
            <a:noAutofit/>
          </a:bodyPr>
          <a:lstStyle/>
          <a:p>
            <a:pPr marL="0" marR="0" lvl="0" indent="0" algn="ctr" rtl="0">
              <a:spcBef>
                <a:spcPts val="0"/>
              </a:spcBef>
              <a:buClr>
                <a:schemeClr val="dk2"/>
              </a:buClr>
              <a:buSzPct val="25000"/>
              <a:buFont typeface="Questrial"/>
              <a:buNone/>
            </a:pPr>
            <a:r>
              <a:rPr lang="en-US" sz="4400" b="1" i="0" u="none" strike="noStrike" cap="none">
                <a:solidFill>
                  <a:schemeClr val="dk2"/>
                </a:solidFill>
                <a:latin typeface="Questrial"/>
                <a:ea typeface="Questrial"/>
                <a:cs typeface="Questrial"/>
                <a:sym typeface="Questrial"/>
              </a:rPr>
              <a:t>Stewardship</a:t>
            </a:r>
          </a:p>
        </p:txBody>
      </p:sp>
      <p:sp>
        <p:nvSpPr>
          <p:cNvPr id="104" name="Shape 104"/>
          <p:cNvSpPr txBox="1">
            <a:spLocks noGrp="1"/>
          </p:cNvSpPr>
          <p:nvPr>
            <p:ph type="subTitle" idx="1"/>
          </p:nvPr>
        </p:nvSpPr>
        <p:spPr>
          <a:xfrm>
            <a:off x="457200" y="5486400"/>
            <a:ext cx="8686800" cy="8000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FFF2CC"/>
              </a:buClr>
              <a:buSzPct val="25000"/>
              <a:buFont typeface="Questrial"/>
              <a:buNone/>
            </a:pPr>
            <a:r>
              <a:rPr lang="en-US" sz="2000" b="0" i="0" u="none" strike="noStrike" cap="none">
                <a:solidFill>
                  <a:srgbClr val="242424"/>
                </a:solidFill>
                <a:latin typeface="Questrial"/>
                <a:ea typeface="Questrial"/>
                <a:cs typeface="Questrial"/>
                <a:sym typeface="Questrial"/>
              </a:rPr>
              <a:t>Jason Fisher</a:t>
            </a:r>
          </a:p>
          <a:p>
            <a:pPr marL="0" marR="0" lvl="0" indent="0" algn="ctr" rtl="0">
              <a:lnSpc>
                <a:spcPct val="100000"/>
              </a:lnSpc>
              <a:spcBef>
                <a:spcPts val="400"/>
              </a:spcBef>
              <a:buClr>
                <a:srgbClr val="FFF2CC"/>
              </a:buClr>
              <a:buSzPct val="25000"/>
              <a:buFont typeface="Questrial"/>
              <a:buNone/>
            </a:pPr>
            <a:r>
              <a:rPr lang="en-US" sz="2000" b="1" i="0" u="sng" strike="noStrike" cap="none">
                <a:solidFill>
                  <a:schemeClr val="hlink"/>
                </a:solidFill>
                <a:latin typeface="Questrial"/>
                <a:ea typeface="Questrial"/>
                <a:cs typeface="Questrial"/>
                <a:sym typeface="Questrial"/>
                <a:hlinkClick r:id="rId3"/>
              </a:rPr>
              <a:t>Jason@veritascolumbus.com</a:t>
            </a:r>
            <a:r>
              <a:rPr lang="en-US" sz="2000" b="1" i="0" u="none" strike="noStrike" cap="none">
                <a:solidFill>
                  <a:srgbClr val="242424"/>
                </a:solidFill>
                <a:latin typeface="Questrial"/>
                <a:ea typeface="Questrial"/>
                <a:cs typeface="Questrial"/>
                <a:sym typeface="Questrial"/>
              </a:rPr>
              <a:t> – consideringstewardship.com/veritas</a:t>
            </a:r>
          </a:p>
          <a:p>
            <a:pPr marL="0" marR="0" lvl="0" indent="0" algn="ctr" rtl="0">
              <a:lnSpc>
                <a:spcPct val="100000"/>
              </a:lnSpc>
              <a:spcBef>
                <a:spcPts val="560"/>
              </a:spcBef>
              <a:buClr>
                <a:srgbClr val="FFF2CC"/>
              </a:buClr>
              <a:buSzPct val="25000"/>
              <a:buFont typeface="Questrial"/>
              <a:buNone/>
            </a:pPr>
            <a:endParaRPr sz="2800" b="1" i="0" u="none" strike="noStrike" cap="none">
              <a:solidFill>
                <a:srgbClr val="242424"/>
              </a:solidFill>
              <a:latin typeface="Questrial"/>
              <a:ea typeface="Questrial"/>
              <a:cs typeface="Questrial"/>
              <a:sym typeface="Questrial"/>
            </a:endParaRPr>
          </a:p>
          <a:p>
            <a:pPr marL="0" marR="0" lvl="0" indent="0" algn="ctr" rtl="0">
              <a:lnSpc>
                <a:spcPct val="100000"/>
              </a:lnSpc>
              <a:spcBef>
                <a:spcPts val="560"/>
              </a:spcBef>
              <a:buClr>
                <a:srgbClr val="FFF2CC"/>
              </a:buClr>
              <a:buSzPct val="25000"/>
              <a:buFont typeface="Questrial"/>
              <a:buNone/>
            </a:pPr>
            <a:endParaRPr sz="2800" b="1" i="0" u="none" strike="noStrike" cap="none">
              <a:solidFill>
                <a:srgbClr val="242424"/>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1600200"/>
            <a:ext cx="7162799" cy="4525964"/>
          </a:xfrm>
          <a:prstGeom prst="rect">
            <a:avLst/>
          </a:prstGeom>
          <a:noFill/>
          <a:ln>
            <a:noFill/>
          </a:ln>
        </p:spPr>
        <p:txBody>
          <a:bodyPr lIns="91425" tIns="45700" rIns="91425" bIns="45700" anchor="t" anchorCtr="0">
            <a:noAutofit/>
          </a:bodyPr>
          <a:lstStyle/>
          <a:p>
            <a:pPr marL="173038" marR="0" lvl="0" indent="-173038" algn="l" rtl="0">
              <a:lnSpc>
                <a:spcPct val="100000"/>
              </a:lnSpc>
              <a:spcBef>
                <a:spcPts val="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The initial budget may tell you different things</a:t>
            </a:r>
          </a:p>
          <a:p>
            <a:pPr marL="627063" marR="0" lvl="1" indent="-169862" algn="l" rtl="0">
              <a:lnSpc>
                <a:spcPct val="150000"/>
              </a:lnSpc>
              <a:spcBef>
                <a:spcPts val="48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You are in trouble…</a:t>
            </a:r>
          </a:p>
          <a:p>
            <a:pPr marL="627063" marR="0" lvl="1" indent="-169862" algn="l" rtl="0">
              <a:lnSpc>
                <a:spcPct val="150000"/>
              </a:lnSpc>
              <a:spcBef>
                <a:spcPts val="48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Debt is killing you…</a:t>
            </a:r>
          </a:p>
          <a:p>
            <a:pPr marL="627063" marR="0" lvl="1" indent="-169862" algn="l" rtl="0">
              <a:lnSpc>
                <a:spcPct val="150000"/>
              </a:lnSpc>
              <a:spcBef>
                <a:spcPts val="48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You are doing fine…</a:t>
            </a:r>
          </a:p>
          <a:p>
            <a:pPr marL="627063" marR="0" lvl="1" indent="-169862" algn="l" rtl="0">
              <a:lnSpc>
                <a:spcPct val="150000"/>
              </a:lnSpc>
              <a:spcBef>
                <a:spcPts val="48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You buy too much coffee…</a:t>
            </a:r>
          </a:p>
        </p:txBody>
      </p:sp>
      <p:sp>
        <p:nvSpPr>
          <p:cNvPr id="185" name="Shape 185"/>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The Budget is Your Map</a:t>
            </a:r>
          </a:p>
        </p:txBody>
      </p:sp>
      <p:sp>
        <p:nvSpPr>
          <p:cNvPr id="186" name="Shape 186"/>
          <p:cNvSpPr txBox="1">
            <a:spLocks noGrp="1"/>
          </p:cNvSpPr>
          <p:nvPr>
            <p:ph type="body" idx="2"/>
          </p:nvPr>
        </p:nvSpPr>
        <p:spPr>
          <a:xfrm>
            <a:off x="1295400" y="1066800"/>
            <a:ext cx="7565400" cy="457200"/>
          </a:xfrm>
          <a:prstGeom prst="rect">
            <a:avLst/>
          </a:prstGeom>
          <a:noFill/>
          <a:ln>
            <a:noFill/>
          </a:ln>
        </p:spPr>
        <p:txBody>
          <a:bodyPr lIns="91425" tIns="45700" rIns="91425" bIns="45700" anchor="t" anchorCtr="0">
            <a:noAutofit/>
          </a:bodyPr>
          <a:lstStyle/>
          <a:p>
            <a:pPr marL="173038" marR="0" lvl="0" indent="-173038" algn="l" rtl="0">
              <a:lnSpc>
                <a:spcPct val="100000"/>
              </a:lnSpc>
              <a:spcBef>
                <a:spcPts val="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How to read it properly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1"/>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1"/>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1"/>
                                        <p:tgtEl>
                                          <p:spTgt spid="18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
                                            <p:txEl>
                                              <p:pRg st="3" end="3"/>
                                            </p:txEl>
                                          </p:spTgt>
                                        </p:tgtEl>
                                        <p:attrNameLst>
                                          <p:attrName>style.visibility</p:attrName>
                                        </p:attrNameLst>
                                      </p:cBhvr>
                                      <p:to>
                                        <p:strVal val="visible"/>
                                      </p:to>
                                    </p:set>
                                    <p:animEffect transition="in" filter="fade">
                                      <p:cBhvr>
                                        <p:cTn id="22" dur="1"/>
                                        <p:tgtEl>
                                          <p:spTgt spid="18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4">
                                            <p:txEl>
                                              <p:pRg st="4" end="4"/>
                                            </p:txEl>
                                          </p:spTgt>
                                        </p:tgtEl>
                                        <p:attrNameLst>
                                          <p:attrName>style.visibility</p:attrName>
                                        </p:attrNameLst>
                                      </p:cBhvr>
                                      <p:to>
                                        <p:strVal val="visible"/>
                                      </p:to>
                                    </p:set>
                                    <p:animEffect transition="in" filter="fade">
                                      <p:cBhvr>
                                        <p:cTn id="27" dur="1"/>
                                        <p:tgtEl>
                                          <p:spTgt spid="1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685800" y="1951035"/>
            <a:ext cx="8001000" cy="4525964"/>
          </a:xfrm>
          <a:prstGeom prst="rect">
            <a:avLst/>
          </a:prstGeom>
          <a:noFill/>
          <a:ln>
            <a:noFill/>
          </a:ln>
        </p:spPr>
        <p:txBody>
          <a:bodyPr lIns="91425" tIns="45700" rIns="91425" bIns="45700" anchor="t" anchorCtr="0">
            <a:noAutofit/>
          </a:bodyPr>
          <a:lstStyle/>
          <a:p>
            <a:pPr marL="173038" marR="0" lvl="0" indent="-173038" algn="l" rtl="0">
              <a:lnSpc>
                <a:spcPct val="100000"/>
              </a:lnSpc>
              <a:spcBef>
                <a:spcPts val="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Mint.com – You have to stay on top of things to be proactive and not just reactive.</a:t>
            </a:r>
          </a:p>
          <a:p>
            <a:pPr marL="173038" marR="0" lvl="0" indent="-173038" algn="l" rtl="0">
              <a:lnSpc>
                <a:spcPct val="100000"/>
              </a:lnSpc>
              <a:spcBef>
                <a:spcPts val="480"/>
              </a:spcBef>
              <a:buClr>
                <a:srgbClr val="FFF2CC"/>
              </a:buClr>
              <a:buSzPct val="70000"/>
              <a:buFont typeface="Questrial"/>
              <a:buNone/>
            </a:pPr>
            <a:endParaRPr sz="2400" b="0" i="0" u="none" strike="noStrike" cap="none">
              <a:solidFill>
                <a:srgbClr val="242424"/>
              </a:solidFill>
              <a:latin typeface="Questrial"/>
              <a:ea typeface="Questrial"/>
              <a:cs typeface="Questrial"/>
              <a:sym typeface="Questrial"/>
            </a:endParaRPr>
          </a:p>
          <a:p>
            <a:pPr marL="173038" marR="0" lvl="0" indent="-173038" algn="l" rtl="0">
              <a:lnSpc>
                <a:spcPct val="100000"/>
              </a:lnSpc>
              <a:spcBef>
                <a:spcPts val="48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Quicken – has a budget function built in requires some customization and work to stay on top of things.</a:t>
            </a:r>
          </a:p>
          <a:p>
            <a:pPr marL="173038" marR="0" lvl="0" indent="-173038" algn="l" rtl="0">
              <a:lnSpc>
                <a:spcPct val="100000"/>
              </a:lnSpc>
              <a:spcBef>
                <a:spcPts val="480"/>
              </a:spcBef>
              <a:buClr>
                <a:srgbClr val="FFF2CC"/>
              </a:buClr>
              <a:buSzPct val="70000"/>
              <a:buFont typeface="Questrial"/>
              <a:buNone/>
            </a:pPr>
            <a:endParaRPr sz="2400" b="0" i="0" u="none" strike="noStrike" cap="none">
              <a:solidFill>
                <a:srgbClr val="242424"/>
              </a:solidFill>
              <a:latin typeface="Questrial"/>
              <a:ea typeface="Questrial"/>
              <a:cs typeface="Questrial"/>
              <a:sym typeface="Questrial"/>
            </a:endParaRPr>
          </a:p>
          <a:p>
            <a:pPr marL="173038" marR="0" lvl="0" indent="-173038" algn="l" rtl="0">
              <a:lnSpc>
                <a:spcPct val="100000"/>
              </a:lnSpc>
              <a:spcBef>
                <a:spcPts val="48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Envelope system – When the money is gone the money is gone.</a:t>
            </a:r>
          </a:p>
          <a:p>
            <a:pPr marL="173038" marR="0" lvl="0" indent="-173038" algn="l" rtl="0">
              <a:lnSpc>
                <a:spcPct val="100000"/>
              </a:lnSpc>
              <a:spcBef>
                <a:spcPts val="480"/>
              </a:spcBef>
              <a:buClr>
                <a:srgbClr val="FFF2CC"/>
              </a:buClr>
              <a:buSzPct val="70000"/>
              <a:buFont typeface="Questrial"/>
              <a:buNone/>
            </a:pPr>
            <a:endParaRPr sz="2400" b="0" i="0" u="none" strike="noStrike" cap="none">
              <a:solidFill>
                <a:srgbClr val="242424"/>
              </a:solidFill>
              <a:latin typeface="Questrial"/>
              <a:ea typeface="Questrial"/>
              <a:cs typeface="Questrial"/>
              <a:sym typeface="Questrial"/>
            </a:endParaRPr>
          </a:p>
        </p:txBody>
      </p:sp>
      <p:sp>
        <p:nvSpPr>
          <p:cNvPr id="193" name="Shape 193"/>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The Budget is Your Map</a:t>
            </a:r>
          </a:p>
        </p:txBody>
      </p:sp>
      <p:sp>
        <p:nvSpPr>
          <p:cNvPr id="194" name="Shape 194"/>
          <p:cNvSpPr txBox="1">
            <a:spLocks noGrp="1"/>
          </p:cNvSpPr>
          <p:nvPr>
            <p:ph type="body" idx="2"/>
          </p:nvPr>
        </p:nvSpPr>
        <p:spPr>
          <a:xfrm>
            <a:off x="914400" y="1295400"/>
            <a:ext cx="7565400" cy="457200"/>
          </a:xfrm>
          <a:prstGeom prst="rect">
            <a:avLst/>
          </a:prstGeom>
          <a:noFill/>
          <a:ln>
            <a:noFill/>
          </a:ln>
        </p:spPr>
        <p:txBody>
          <a:bodyPr lIns="91425" tIns="45700" rIns="91425" bIns="45700" anchor="t" anchorCtr="0">
            <a:noAutofit/>
          </a:bodyPr>
          <a:lstStyle/>
          <a:p>
            <a:pPr marL="173038" marR="0" lvl="0" indent="-173038" algn="l" rtl="0">
              <a:lnSpc>
                <a:spcPct val="100000"/>
              </a:lnSpc>
              <a:spcBef>
                <a:spcPts val="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How to Stay on the map – Sticking to your Budget</a:t>
            </a:r>
          </a:p>
          <a:p>
            <a:pPr marL="173038" marR="0" lvl="0" indent="-173038" algn="l" rtl="0">
              <a:lnSpc>
                <a:spcPct val="100000"/>
              </a:lnSpc>
              <a:spcBef>
                <a:spcPts val="480"/>
              </a:spcBef>
              <a:buClr>
                <a:srgbClr val="FFF2CC"/>
              </a:buClr>
              <a:buSzPct val="25000"/>
              <a:buFont typeface="Questrial"/>
              <a:buNone/>
            </a:pPr>
            <a:endParaRPr sz="2400" b="0" i="0" u="none" strike="noStrike" cap="none">
              <a:solidFill>
                <a:srgbClr val="242424"/>
              </a:solidFill>
              <a:latin typeface="Questrial"/>
              <a:ea typeface="Questrial"/>
              <a:cs typeface="Questrial"/>
              <a:sym typeface="Quest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990600" y="1066800"/>
            <a:ext cx="7696199" cy="45719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Once you assess where you are with your budget you can determine where you want to go and how to get there.</a:t>
            </a:r>
          </a:p>
          <a:p>
            <a:pPr marL="0" marR="0" lvl="0" indent="0" algn="l" rtl="0">
              <a:lnSpc>
                <a:spcPct val="100000"/>
              </a:lnSpc>
              <a:spcBef>
                <a:spcPts val="480"/>
              </a:spcBef>
              <a:buClr>
                <a:srgbClr val="FFF2CC"/>
              </a:buClr>
              <a:buSzPct val="25000"/>
              <a:buFont typeface="Questrial"/>
              <a:buNone/>
            </a:pPr>
            <a:endParaRPr sz="2400" b="0" i="0" u="none" strike="noStrike" cap="none">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	Control your spending</a:t>
            </a:r>
          </a:p>
          <a:p>
            <a:pPr marL="0" marR="0" lvl="0" indent="0" algn="l" rtl="0">
              <a:lnSpc>
                <a:spcPct val="100000"/>
              </a:lnSpc>
              <a:spcBef>
                <a:spcPts val="480"/>
              </a:spcBef>
              <a:buClr>
                <a:srgbClr val="FFF2CC"/>
              </a:buClr>
              <a:buSzPct val="25000"/>
              <a:buFont typeface="Questrial"/>
              <a:buNone/>
            </a:pPr>
            <a:endParaRPr sz="2400" b="0" i="0" u="none" strike="noStrike" cap="none">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	Get out of debt</a:t>
            </a:r>
          </a:p>
          <a:p>
            <a:pPr marL="0" marR="0" lvl="0" indent="0" algn="l" rtl="0">
              <a:lnSpc>
                <a:spcPct val="100000"/>
              </a:lnSpc>
              <a:spcBef>
                <a:spcPts val="480"/>
              </a:spcBef>
              <a:buClr>
                <a:srgbClr val="FFF2CC"/>
              </a:buClr>
              <a:buSzPct val="25000"/>
              <a:buFont typeface="Questrial"/>
              <a:buNone/>
            </a:pPr>
            <a:endParaRPr sz="2400" b="0" i="0" u="none" strike="noStrike" cap="none">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	Give more to mission</a:t>
            </a:r>
          </a:p>
          <a:p>
            <a:pPr marL="0" marR="0" lvl="0" indent="0" algn="l" rtl="0">
              <a:lnSpc>
                <a:spcPct val="100000"/>
              </a:lnSpc>
              <a:spcBef>
                <a:spcPts val="480"/>
              </a:spcBef>
              <a:buClr>
                <a:srgbClr val="FFF2CC"/>
              </a:buClr>
              <a:buSzPct val="25000"/>
              <a:buFont typeface="Questrial"/>
              <a:buNone/>
            </a:pPr>
            <a:endParaRPr sz="2400" b="0" i="0" u="none" strike="noStrike" cap="none">
              <a:solidFill>
                <a:srgbClr val="242424"/>
              </a:solidFill>
              <a:latin typeface="Questrial"/>
              <a:ea typeface="Questrial"/>
              <a:cs typeface="Questrial"/>
              <a:sym typeface="Questrial"/>
            </a:endParaRPr>
          </a:p>
        </p:txBody>
      </p:sp>
      <p:sp>
        <p:nvSpPr>
          <p:cNvPr id="201" name="Shape 201"/>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Where Are You Going?</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990600" y="1066800"/>
            <a:ext cx="7772400" cy="548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FFF2CC"/>
              </a:buClr>
              <a:buSzPct val="25000"/>
              <a:buFont typeface="Questrial"/>
              <a:buNone/>
            </a:pPr>
            <a:r>
              <a:rPr lang="en-US" sz="2400" b="0" i="0" u="none" strike="noStrike" cap="none" dirty="0">
                <a:solidFill>
                  <a:srgbClr val="242424"/>
                </a:solidFill>
                <a:latin typeface="Questrial"/>
                <a:ea typeface="Questrial"/>
                <a:cs typeface="Questrial"/>
                <a:sym typeface="Questrial"/>
              </a:rPr>
              <a:t>Who would like an extra $</a:t>
            </a:r>
            <a:r>
              <a:rPr lang="en-US" sz="2400" b="0" i="0" u="none" strike="noStrike" cap="none" dirty="0" smtClean="0">
                <a:solidFill>
                  <a:srgbClr val="242424"/>
                </a:solidFill>
                <a:latin typeface="Questrial"/>
                <a:ea typeface="Questrial"/>
                <a:cs typeface="Questrial"/>
                <a:sym typeface="Questrial"/>
              </a:rPr>
              <a:t>2893 </a:t>
            </a:r>
            <a:r>
              <a:rPr lang="en-US" sz="2400" b="0" i="0" u="none" strike="noStrike" cap="none" dirty="0">
                <a:solidFill>
                  <a:srgbClr val="242424"/>
                </a:solidFill>
                <a:latin typeface="Questrial"/>
                <a:ea typeface="Questrial"/>
                <a:cs typeface="Questrial"/>
                <a:sym typeface="Questrial"/>
              </a:rPr>
              <a:t>dollars a year (111.50 every two weeks)?</a:t>
            </a:r>
          </a:p>
          <a:p>
            <a:pPr marL="0" marR="0" lvl="0" indent="0" algn="l" rtl="0">
              <a:lnSpc>
                <a:spcPct val="100000"/>
              </a:lnSpc>
              <a:spcBef>
                <a:spcPts val="480"/>
              </a:spcBef>
              <a:buClr>
                <a:srgbClr val="FFF2CC"/>
              </a:buClr>
              <a:buSzPct val="25000"/>
              <a:buFont typeface="Questrial"/>
              <a:buNone/>
            </a:pPr>
            <a:endParaRPr sz="2400" b="0" i="0" u="none" strike="noStrike" cap="none" dirty="0">
              <a:solidFill>
                <a:srgbClr val="242424"/>
              </a:solidFill>
              <a:latin typeface="Questrial"/>
              <a:ea typeface="Questrial"/>
              <a:cs typeface="Questrial"/>
              <a:sym typeface="Questrial"/>
            </a:endParaRPr>
          </a:p>
          <a:p>
            <a:pPr marL="0" lvl="0" indent="0">
              <a:spcBef>
                <a:spcPts val="480"/>
              </a:spcBef>
              <a:buSzPct val="25000"/>
              <a:buNone/>
            </a:pPr>
            <a:r>
              <a:rPr lang="en-US" sz="2400" b="0" i="0" u="none" strike="noStrike" cap="none" dirty="0">
                <a:solidFill>
                  <a:srgbClr val="242424"/>
                </a:solidFill>
                <a:latin typeface="Questrial"/>
                <a:ea typeface="Questrial"/>
                <a:cs typeface="Questrial"/>
                <a:sym typeface="Questrial"/>
              </a:rPr>
              <a:t>This is the amount of the average tax refund of </a:t>
            </a:r>
            <a:r>
              <a:rPr lang="en-US" sz="2400" b="0" i="0" u="none" strike="noStrike" cap="none" dirty="0" smtClean="0">
                <a:solidFill>
                  <a:srgbClr val="242424"/>
                </a:solidFill>
                <a:latin typeface="Questrial"/>
                <a:ea typeface="Questrial"/>
                <a:cs typeface="Questrial"/>
                <a:sym typeface="Questrial"/>
              </a:rPr>
              <a:t>2014 </a:t>
            </a:r>
            <a:r>
              <a:rPr lang="en-US" sz="1200" dirty="0">
                <a:solidFill>
                  <a:srgbClr val="242424"/>
                </a:solidFill>
                <a:latin typeface="Questrial"/>
                <a:ea typeface="Questrial"/>
                <a:cs typeface="Questrial"/>
                <a:sym typeface="Questrial"/>
                <a:hlinkClick r:id="rId3"/>
              </a:rPr>
              <a:t>http://money.cnn.com/2015/03/26/pf/taxes/average-tax-refund-irs</a:t>
            </a:r>
            <a:r>
              <a:rPr lang="en-US" sz="1200" dirty="0" smtClean="0">
                <a:solidFill>
                  <a:srgbClr val="242424"/>
                </a:solidFill>
                <a:latin typeface="Questrial"/>
                <a:ea typeface="Questrial"/>
                <a:cs typeface="Questrial"/>
                <a:sym typeface="Questrial"/>
                <a:hlinkClick r:id="rId3"/>
              </a:rPr>
              <a:t>/</a:t>
            </a:r>
            <a:endParaRPr lang="en-US" sz="1200" dirty="0" smtClean="0">
              <a:solidFill>
                <a:srgbClr val="242424"/>
              </a:solidFill>
              <a:latin typeface="Questrial"/>
              <a:ea typeface="Questrial"/>
              <a:cs typeface="Questrial"/>
              <a:sym typeface="Questrial"/>
            </a:endParaRPr>
          </a:p>
          <a:p>
            <a:pPr marL="0" lvl="0" indent="0">
              <a:spcBef>
                <a:spcPts val="480"/>
              </a:spcBef>
              <a:buSzPct val="25000"/>
              <a:buNone/>
            </a:pPr>
            <a:endParaRPr sz="2400" b="0" i="0" u="none" strike="noStrike" cap="none" dirty="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r>
              <a:rPr lang="en-US" sz="2400" b="0" i="0" u="none" strike="noStrike" cap="none" dirty="0">
                <a:solidFill>
                  <a:srgbClr val="242424"/>
                </a:solidFill>
                <a:latin typeface="Questrial"/>
                <a:ea typeface="Questrial"/>
                <a:cs typeface="Questrial"/>
                <a:sym typeface="Questrial"/>
              </a:rPr>
              <a:t>The IRS supplies a tool better than the W-4 form to determine the number of with holdings to reduce your Tax return and increase your paycheck.</a:t>
            </a:r>
          </a:p>
          <a:p>
            <a:pPr marL="0" marR="0" lvl="0" indent="0" algn="l" rtl="0">
              <a:lnSpc>
                <a:spcPct val="100000"/>
              </a:lnSpc>
              <a:spcBef>
                <a:spcPts val="240"/>
              </a:spcBef>
              <a:buClr>
                <a:srgbClr val="FFF2CC"/>
              </a:buClr>
              <a:buSzPct val="25000"/>
              <a:buFont typeface="Questrial"/>
              <a:buNone/>
            </a:pPr>
            <a:r>
              <a:rPr lang="en-US" sz="1200" b="0" i="0" u="none" strike="noStrike" cap="none" dirty="0">
                <a:solidFill>
                  <a:srgbClr val="242424"/>
                </a:solidFill>
                <a:latin typeface="Questrial"/>
                <a:ea typeface="Questrial"/>
                <a:cs typeface="Questrial"/>
                <a:sym typeface="Questrial"/>
              </a:rPr>
              <a:t>http://</a:t>
            </a:r>
            <a:r>
              <a:rPr lang="en-US" sz="1200" b="0" i="0" u="none" strike="noStrike" cap="none" dirty="0" smtClean="0">
                <a:solidFill>
                  <a:srgbClr val="242424"/>
                </a:solidFill>
                <a:latin typeface="Questrial"/>
                <a:ea typeface="Questrial"/>
                <a:cs typeface="Questrial"/>
                <a:sym typeface="Questrial"/>
              </a:rPr>
              <a:t>www.irs.gov/Individuals/IRS-Withholding-Calculator</a:t>
            </a:r>
          </a:p>
          <a:p>
            <a:pPr marL="0" marR="0" lvl="0" indent="0" algn="l" rtl="0">
              <a:lnSpc>
                <a:spcPct val="100000"/>
              </a:lnSpc>
              <a:spcBef>
                <a:spcPts val="480"/>
              </a:spcBef>
              <a:buClr>
                <a:srgbClr val="FFF2CC"/>
              </a:buClr>
              <a:buSzPct val="25000"/>
              <a:buFont typeface="Questrial"/>
              <a:buNone/>
            </a:pPr>
            <a:endParaRPr sz="2400" b="0" i="0" u="none" strike="noStrike" cap="none" dirty="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r>
              <a:rPr lang="en-US" sz="2400" b="0" i="0" u="none" strike="noStrike" cap="none" dirty="0">
                <a:solidFill>
                  <a:srgbClr val="242424"/>
                </a:solidFill>
                <a:latin typeface="Questrial"/>
                <a:ea typeface="Questrial"/>
                <a:cs typeface="Questrial"/>
                <a:sym typeface="Questrial"/>
              </a:rPr>
              <a:t>(Insert Standard disclaimer here)</a:t>
            </a:r>
          </a:p>
        </p:txBody>
      </p:sp>
      <p:sp>
        <p:nvSpPr>
          <p:cNvPr id="207" name="Shape 207"/>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Give Your Self A Raise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What is the Difference?</a:t>
            </a:r>
          </a:p>
        </p:txBody>
      </p:sp>
      <p:pic>
        <p:nvPicPr>
          <p:cNvPr id="213" name="Shape 213"/>
          <p:cNvPicPr preferRelativeResize="0"/>
          <p:nvPr/>
        </p:nvPicPr>
        <p:blipFill rotWithShape="1">
          <a:blip r:embed="rId3">
            <a:alphaModFix/>
          </a:blip>
          <a:srcRect/>
          <a:stretch/>
        </p:blipFill>
        <p:spPr>
          <a:xfrm>
            <a:off x="685799" y="1203325"/>
            <a:ext cx="8279836" cy="53498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body" idx="1"/>
          </p:nvPr>
        </p:nvSpPr>
        <p:spPr>
          <a:xfrm>
            <a:off x="990600" y="1066800"/>
            <a:ext cx="7696199" cy="45720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2CC"/>
              </a:buClr>
              <a:buSzPct val="25000"/>
              <a:buFont typeface="Questrial"/>
              <a:buNone/>
            </a:pPr>
            <a:r>
              <a:rPr lang="en-US" sz="2050" b="0" i="0" u="none" strike="noStrike" cap="none" dirty="0">
                <a:solidFill>
                  <a:srgbClr val="242424"/>
                </a:solidFill>
                <a:latin typeface="Questrial"/>
                <a:ea typeface="Questrial"/>
                <a:cs typeface="Questrial"/>
                <a:sym typeface="Questrial"/>
              </a:rPr>
              <a:t>Everyone thinks differently so you have to find the ideas that work for you.</a:t>
            </a:r>
          </a:p>
          <a:p>
            <a:pPr marL="0" marR="0" lvl="0" indent="0" algn="l" rtl="0">
              <a:lnSpc>
                <a:spcPct val="80000"/>
              </a:lnSpc>
              <a:spcBef>
                <a:spcPts val="410"/>
              </a:spcBef>
              <a:buClr>
                <a:srgbClr val="FFF2CC"/>
              </a:buClr>
              <a:buSzPct val="25000"/>
              <a:buFont typeface="Questrial"/>
              <a:buNone/>
            </a:pPr>
            <a:r>
              <a:rPr lang="en-US" sz="2050" b="0" i="0" u="none" strike="noStrike" cap="none" dirty="0">
                <a:solidFill>
                  <a:srgbClr val="242424"/>
                </a:solidFill>
                <a:latin typeface="Questrial"/>
                <a:ea typeface="Questrial"/>
                <a:cs typeface="Questrial"/>
                <a:sym typeface="Questrial"/>
              </a:rPr>
              <a:t>	</a:t>
            </a:r>
          </a:p>
          <a:p>
            <a:pPr marL="0" marR="0" lvl="0" indent="0" algn="l" rtl="0">
              <a:lnSpc>
                <a:spcPct val="80000"/>
              </a:lnSpc>
              <a:spcBef>
                <a:spcPts val="410"/>
              </a:spcBef>
              <a:buClr>
                <a:srgbClr val="FFF2CC"/>
              </a:buClr>
              <a:buSzPct val="25000"/>
              <a:buFont typeface="Questrial"/>
              <a:buNone/>
            </a:pPr>
            <a:r>
              <a:rPr lang="en-US" sz="2050" b="0" i="0" u="none" strike="noStrike" cap="none" dirty="0">
                <a:solidFill>
                  <a:srgbClr val="242424"/>
                </a:solidFill>
                <a:latin typeface="Questrial"/>
                <a:ea typeface="Questrial"/>
                <a:cs typeface="Questrial"/>
                <a:sym typeface="Questrial"/>
              </a:rPr>
              <a:t>	Find places to cut your expenses</a:t>
            </a:r>
          </a:p>
          <a:p>
            <a:pPr marL="0" marR="0" lvl="0" indent="0" algn="l" rtl="0">
              <a:lnSpc>
                <a:spcPct val="80000"/>
              </a:lnSpc>
              <a:spcBef>
                <a:spcPts val="410"/>
              </a:spcBef>
              <a:buClr>
                <a:srgbClr val="FFF2CC"/>
              </a:buClr>
              <a:buSzPct val="25000"/>
              <a:buFont typeface="Questrial"/>
              <a:buNone/>
            </a:pPr>
            <a:r>
              <a:rPr lang="en-US" sz="2050" b="0" i="0" u="none" strike="noStrike" cap="none" dirty="0">
                <a:solidFill>
                  <a:srgbClr val="242424"/>
                </a:solidFill>
                <a:latin typeface="Questrial"/>
                <a:ea typeface="Questrial"/>
                <a:cs typeface="Questrial"/>
                <a:sym typeface="Questrial"/>
              </a:rPr>
              <a:t>		What can you really live without?</a:t>
            </a:r>
          </a:p>
          <a:p>
            <a:pPr marL="0" marR="0" lvl="0" indent="0" algn="l" rtl="0">
              <a:lnSpc>
                <a:spcPct val="80000"/>
              </a:lnSpc>
              <a:spcBef>
                <a:spcPts val="410"/>
              </a:spcBef>
              <a:buClr>
                <a:srgbClr val="FFF2CC"/>
              </a:buClr>
              <a:buSzPct val="25000"/>
              <a:buFont typeface="Questrial"/>
              <a:buNone/>
            </a:pPr>
            <a:r>
              <a:rPr lang="en-US" sz="2050" b="0" i="0" u="none" strike="noStrike" cap="none" dirty="0">
                <a:solidFill>
                  <a:srgbClr val="242424"/>
                </a:solidFill>
                <a:latin typeface="Questrial"/>
                <a:ea typeface="Questrial"/>
                <a:cs typeface="Questrial"/>
                <a:sym typeface="Questrial"/>
              </a:rPr>
              <a:t>		</a:t>
            </a:r>
            <a:r>
              <a:rPr lang="en-US" sz="2050" b="0" i="0" u="none" strike="noStrike" cap="none" dirty="0" smtClean="0">
                <a:solidFill>
                  <a:srgbClr val="242424"/>
                </a:solidFill>
                <a:latin typeface="Questrial"/>
                <a:ea typeface="Questrial"/>
                <a:cs typeface="Questrial"/>
                <a:sym typeface="Questrial"/>
              </a:rPr>
              <a:t>Use Ting or third part cell phone service.</a:t>
            </a:r>
          </a:p>
          <a:p>
            <a:pPr marL="0" marR="0" lvl="0" indent="0" algn="l" rtl="0">
              <a:lnSpc>
                <a:spcPct val="80000"/>
              </a:lnSpc>
              <a:spcBef>
                <a:spcPts val="410"/>
              </a:spcBef>
              <a:buClr>
                <a:srgbClr val="FFF2CC"/>
              </a:buClr>
              <a:buSzPct val="25000"/>
              <a:buFont typeface="Questrial"/>
              <a:buNone/>
            </a:pPr>
            <a:r>
              <a:rPr lang="en-US" sz="2050" dirty="0">
                <a:solidFill>
                  <a:srgbClr val="242424"/>
                </a:solidFill>
                <a:latin typeface="Questrial"/>
                <a:ea typeface="Questrial"/>
                <a:cs typeface="Questrial"/>
                <a:sym typeface="Questrial"/>
              </a:rPr>
              <a:t>	</a:t>
            </a:r>
            <a:r>
              <a:rPr lang="en-US" sz="2050" dirty="0" smtClean="0">
                <a:solidFill>
                  <a:srgbClr val="242424"/>
                </a:solidFill>
                <a:latin typeface="Questrial"/>
                <a:ea typeface="Questrial"/>
                <a:cs typeface="Questrial"/>
                <a:sym typeface="Questrial"/>
              </a:rPr>
              <a:t>	</a:t>
            </a:r>
            <a:endParaRPr lang="en-US" sz="2050" b="0" i="0" u="none" strike="noStrike" cap="none" dirty="0" smtClean="0">
              <a:solidFill>
                <a:srgbClr val="242424"/>
              </a:solidFill>
              <a:latin typeface="Questrial"/>
              <a:ea typeface="Questrial"/>
              <a:cs typeface="Questrial"/>
              <a:sym typeface="Questrial"/>
            </a:endParaRPr>
          </a:p>
          <a:p>
            <a:pPr marL="0" marR="0" lvl="0" indent="0" algn="l" rtl="0">
              <a:lnSpc>
                <a:spcPct val="80000"/>
              </a:lnSpc>
              <a:spcBef>
                <a:spcPts val="410"/>
              </a:spcBef>
              <a:buClr>
                <a:srgbClr val="FFF2CC"/>
              </a:buClr>
              <a:buSzPct val="25000"/>
              <a:buFont typeface="Questrial"/>
              <a:buNone/>
            </a:pPr>
            <a:endParaRPr sz="2050" b="0" i="0" u="none" strike="noStrike" cap="none" dirty="0">
              <a:solidFill>
                <a:srgbClr val="242424"/>
              </a:solidFill>
              <a:latin typeface="Questrial"/>
              <a:ea typeface="Questrial"/>
              <a:cs typeface="Questrial"/>
              <a:sym typeface="Questrial"/>
            </a:endParaRPr>
          </a:p>
          <a:p>
            <a:pPr marL="0" marR="0" lvl="0" indent="0" algn="l" rtl="0">
              <a:lnSpc>
                <a:spcPct val="80000"/>
              </a:lnSpc>
              <a:spcBef>
                <a:spcPts val="410"/>
              </a:spcBef>
              <a:buClr>
                <a:srgbClr val="FFF2CC"/>
              </a:buClr>
              <a:buSzPct val="25000"/>
              <a:buFont typeface="Questrial"/>
              <a:buNone/>
            </a:pPr>
            <a:r>
              <a:rPr lang="en-US" sz="2050" b="0" i="0" u="none" strike="noStrike" cap="none" dirty="0">
                <a:solidFill>
                  <a:srgbClr val="242424"/>
                </a:solidFill>
                <a:latin typeface="Questrial"/>
                <a:ea typeface="Questrial"/>
                <a:cs typeface="Questrial"/>
                <a:sym typeface="Questrial"/>
              </a:rPr>
              <a:t>	Latte Effect </a:t>
            </a:r>
          </a:p>
          <a:p>
            <a:pPr marL="173038" marR="0" lvl="0" indent="-173038" algn="l" rtl="0">
              <a:lnSpc>
                <a:spcPct val="80000"/>
              </a:lnSpc>
              <a:spcBef>
                <a:spcPts val="410"/>
              </a:spcBef>
              <a:buClr>
                <a:srgbClr val="FFF2CC"/>
              </a:buClr>
              <a:buSzPct val="68333"/>
              <a:buFont typeface="Questrial"/>
              <a:buChar char="•"/>
            </a:pPr>
            <a:r>
              <a:rPr lang="en-US" sz="2050" b="0" i="0" u="none" strike="noStrike" cap="none" dirty="0">
                <a:solidFill>
                  <a:srgbClr val="242424"/>
                </a:solidFill>
                <a:latin typeface="Questrial"/>
                <a:ea typeface="Questrial"/>
                <a:cs typeface="Questrial"/>
                <a:sym typeface="Questrial"/>
              </a:rPr>
              <a:t>		5 days a week 50 weeks a year 5.00 = $1250</a:t>
            </a:r>
          </a:p>
          <a:p>
            <a:pPr marL="173038" marR="0" lvl="0" indent="-173038" algn="l" rtl="0">
              <a:lnSpc>
                <a:spcPct val="80000"/>
              </a:lnSpc>
              <a:spcBef>
                <a:spcPts val="410"/>
              </a:spcBef>
              <a:buClr>
                <a:srgbClr val="FFF2CC"/>
              </a:buClr>
              <a:buSzPct val="68333"/>
              <a:buFont typeface="Questrial"/>
              <a:buChar char="•"/>
            </a:pPr>
            <a:r>
              <a:rPr lang="en-US" sz="2050" b="0" i="0" u="none" strike="noStrike" cap="none" dirty="0">
                <a:solidFill>
                  <a:srgbClr val="242424"/>
                </a:solidFill>
                <a:latin typeface="Questrial"/>
                <a:ea typeface="Questrial"/>
                <a:cs typeface="Questrial"/>
                <a:sym typeface="Questrial"/>
              </a:rPr>
              <a:t>		Pay off debt with that money as quickly as 				possible</a:t>
            </a:r>
          </a:p>
          <a:p>
            <a:pPr marL="173038" marR="0" lvl="0" indent="-173038" algn="l" rtl="0">
              <a:lnSpc>
                <a:spcPct val="80000"/>
              </a:lnSpc>
              <a:spcBef>
                <a:spcPts val="340"/>
              </a:spcBef>
              <a:buClr>
                <a:srgbClr val="FFF2CC"/>
              </a:buClr>
              <a:buSzPct val="70000"/>
              <a:buFont typeface="Questrial"/>
              <a:buNone/>
            </a:pPr>
            <a:endParaRPr sz="1700" b="0" i="0" u="none" strike="noStrike" cap="none" dirty="0">
              <a:solidFill>
                <a:srgbClr val="242424"/>
              </a:solidFill>
              <a:latin typeface="Questrial"/>
              <a:ea typeface="Questrial"/>
              <a:cs typeface="Questrial"/>
              <a:sym typeface="Questrial"/>
            </a:endParaRPr>
          </a:p>
          <a:p>
            <a:pPr marL="173038" marR="0" lvl="0" indent="-173038" algn="l" rtl="0">
              <a:lnSpc>
                <a:spcPct val="80000"/>
              </a:lnSpc>
              <a:spcBef>
                <a:spcPts val="480"/>
              </a:spcBef>
              <a:buClr>
                <a:srgbClr val="FFF2CC"/>
              </a:buClr>
              <a:buSzPct val="70000"/>
              <a:buFont typeface="Questrial"/>
              <a:buChar char="•"/>
            </a:pPr>
            <a:r>
              <a:rPr lang="en-US" sz="2400" b="1" i="0" u="none" strike="noStrike" cap="none" dirty="0">
                <a:solidFill>
                  <a:srgbClr val="242424"/>
                </a:solidFill>
                <a:latin typeface="Questrial"/>
                <a:ea typeface="Questrial"/>
                <a:cs typeface="Questrial"/>
                <a:sym typeface="Questrial"/>
              </a:rPr>
              <a:t>How can we live more sacrificially?</a:t>
            </a:r>
          </a:p>
          <a:p>
            <a:pPr marL="0" marR="0" lvl="0" indent="0" algn="l" rtl="0">
              <a:lnSpc>
                <a:spcPct val="80000"/>
              </a:lnSpc>
              <a:spcBef>
                <a:spcPts val="410"/>
              </a:spcBef>
              <a:buClr>
                <a:srgbClr val="FFF2CC"/>
              </a:buClr>
              <a:buSzPct val="25000"/>
              <a:buFont typeface="Questrial"/>
              <a:buNone/>
            </a:pPr>
            <a:r>
              <a:rPr lang="en-US" sz="2050" b="0" i="0" u="none" strike="noStrike" cap="none" dirty="0">
                <a:solidFill>
                  <a:srgbClr val="242424"/>
                </a:solidFill>
                <a:latin typeface="Questrial"/>
                <a:ea typeface="Questrial"/>
                <a:cs typeface="Questrial"/>
                <a:sym typeface="Questrial"/>
              </a:rPr>
              <a:t>	</a:t>
            </a:r>
          </a:p>
          <a:p>
            <a:pPr marL="0" marR="0" lvl="0" indent="0" algn="l" rtl="0">
              <a:lnSpc>
                <a:spcPct val="80000"/>
              </a:lnSpc>
              <a:spcBef>
                <a:spcPts val="408"/>
              </a:spcBef>
              <a:buClr>
                <a:srgbClr val="FFF2CC"/>
              </a:buClr>
              <a:buSzPct val="25000"/>
              <a:buFont typeface="Questrial"/>
              <a:buNone/>
            </a:pPr>
            <a:endParaRPr sz="2050" b="0" i="0" u="none" strike="noStrike" cap="none" dirty="0">
              <a:solidFill>
                <a:srgbClr val="242424"/>
              </a:solidFill>
              <a:latin typeface="Questrial"/>
              <a:ea typeface="Questrial"/>
              <a:cs typeface="Questrial"/>
              <a:sym typeface="Questrial"/>
            </a:endParaRPr>
          </a:p>
        </p:txBody>
      </p:sp>
      <p:sp>
        <p:nvSpPr>
          <p:cNvPr id="220" name="Shape 220"/>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Ideas On How To Get There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1371600" y="990600"/>
            <a:ext cx="7391399" cy="457200"/>
          </a:xfrm>
          <a:prstGeom prst="rect">
            <a:avLst/>
          </a:prstGeom>
          <a:noFill/>
          <a:ln>
            <a:noFill/>
          </a:ln>
        </p:spPr>
        <p:txBody>
          <a:bodyPr lIns="91425" tIns="45700" rIns="91425" bIns="45700" anchor="t" anchorCtr="0">
            <a:noAutofit/>
          </a:bodyPr>
          <a:lstStyle/>
          <a:p>
            <a:pPr marL="173038" marR="0" lvl="0" indent="-173038" algn="l" rtl="0">
              <a:lnSpc>
                <a:spcPct val="100000"/>
              </a:lnSpc>
              <a:spcBef>
                <a:spcPts val="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What it looks like in 30 years invested at 6%</a:t>
            </a:r>
          </a:p>
          <a:p>
            <a:pPr marL="173038" marR="0" lvl="0" indent="-173038" algn="l" rtl="0">
              <a:lnSpc>
                <a:spcPct val="100000"/>
              </a:lnSpc>
              <a:spcBef>
                <a:spcPts val="480"/>
              </a:spcBef>
              <a:buClr>
                <a:srgbClr val="FFF2CC"/>
              </a:buClr>
              <a:buSzPct val="25000"/>
              <a:buFont typeface="Questrial"/>
              <a:buNone/>
            </a:pPr>
            <a:endParaRPr sz="2400" b="0" i="0" u="none" strike="noStrike" cap="none">
              <a:solidFill>
                <a:srgbClr val="242424"/>
              </a:solidFill>
              <a:latin typeface="Questrial"/>
              <a:ea typeface="Questrial"/>
              <a:cs typeface="Questrial"/>
              <a:sym typeface="Questrial"/>
            </a:endParaRPr>
          </a:p>
        </p:txBody>
      </p:sp>
      <p:sp>
        <p:nvSpPr>
          <p:cNvPr id="226" name="Shape 226"/>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Latte Effect</a:t>
            </a:r>
          </a:p>
        </p:txBody>
      </p:sp>
      <p:sp>
        <p:nvSpPr>
          <p:cNvPr id="5" name="AutoShape 6" descr="data:image/png;base64,iVBORw0KGgoAAAANSUhEUgAAAqsAAAGnCAYAAACQMR4XAAAgAElEQVR4Xu2dC7wVVdn/HwIJSC5yCoU4CmhH00QECm95ASVfg5IMExAV5Y9KJSqECshNNF8DArnJKXg1AnpVVAS1KNPKRN5ALl4iTEXRY6iohIGawP/zLJvjnH323mv2nn2ZmfWdz4ePwl4zs9b3+c2a3zyz1poG+/fv3y9sEIAABCAAAQhAAAIQiCCBBpjVCEaFKkEAAhCAAAQgAAEIGAKYVYQAAQhAAAIQgAAEIBBZApjVyIaGikEAAhCAAAQgAAEIYFbRAAQgAAEIQAACEIBAZAlgViMbGioGAQhAAAIQgAAEIIBZRQMQgAAEIAABCEAAApElgFmNbGioGAQgAAEIQAACEIAAZhUNQAACEIAABCAAAQhElgBmNbKhoWIQgAAEIAABCEAAAphVNAABCEAAAhCAAAQgEFkCmNXIhoaKQQACEIAABCAAAQhgVtEABCAAAQhAAAIQgEBkCWBWIxsaKgYBCEAAAhCAAAQggFlFAxCAAAQgAAEIQAACkSWAWY1saKgYBCAAAQhAAAIQgABmFQ1AAAIQgAAEIAABCESWAGY1sqGhYhCAAAQgAAEIQAACmFU0AAEIQAACEIAABCAQWQKY1ciGhopBAAIQgAAEIAABCGBW0QAEIAABCEAAAhCAQGQJYFYjGxoqBgEIQAACEIAABCCAWUUDEIAABCAAAQhAAAKRJYBZjWxoqBgEIAABCEAAAhCAAGYVDUAAAhCAAAQgAAEIRJYAZjWyoaFiEIAABCAAAQhAAAKYVTQAAQhAAAIQgAAEIBBZApjVyIaGikEAAhCAAAQgAAEIYFbRAAQgAAEIQAACEIBAZAlgViMbGioGAQhAAAIQgAAEIIBZRQMQgAAEIAABCEAAApElgFmNbGioGAQgAAEIQAACEIAAZhUNQAACEIAABCAAAQhElgBmNbKhoWIQgAAEIAABCEAAAphVNAABCEAAAhCAAAQgEFkCmNXIhoaKQQACEIAABCAAAQhgVtEABCAAAQhAAAIQgEBkCWBWIxsaKgYBCEAAAhCAAAQggFlFAxCAAAQgAAEIQAACkSWAWY1saKgYBCAAAQhAAAIQgABmFQ1AAAIQgAAEIAABCESWAGY1sqGhYhCAAAQgAAEIQAACmFU0AAEIQAACEIAABCAQWQKY1ciGhopBAAIQgAAEIAABCGBW0QAEIAABCEAAAhCAQGQJYFYjGxoqBgEIxInA4sWL5aWXXpIbb7wxTtWmrhCAAAQiTwCzGvkQlb6CH3/8sdx7770yY8YMWbNmjRx55JFy5ZVXytChQ+Vzn/tcQSukN/gLL7xQLr/8cvnpT38qTZs2Lejx0x3sn//8p9x///3SsmVLOffcc02Rm266ScaPHy+TJ08umtnYunWr3H777XLffffJK6+8Iscff7ycf/75ctlll8kXvvCFnNu9bds2mTBhgolV69at5dprrzUsp02bJnfccYc53hVXXGHa06RJk5yPb9vBi52WO+644+R///d/jVZ027t3rznvj3/8Y/P3b3zjG6LlKyoqbIeN1O9a5x/96EfywAMPyNe+9rW0dXvmmWdk6tSpRlO6ffe735VJkyZJZWVlxra88847Mn36dPnlL38pu3btMnG6+uqr6+hA/33evHmycOFC+dvf/ia9evWSMWPGyBlnnCENGjRIe+wPP/zQcK6urjbXbo8ePcxxtU6NGjUy+2gZ1eDMmTNrywwbNkwGDRokn/3sZ02Zf/3rX/Lzn//cnN8794gRI+Sb3/ymfOYzn6l37h07dpj9f/Ob36Stl7ZTf9+zZ4/87Gc/k7lz56Zt08svvywDBgyQb3/72zJ69Ghp2LBhpPRAZSAAgfIQwKyWh3ukz/qrX/1K9OalN0v/pjdKvQl7N71CNKIcZtUzpt4NVNtRTLO6f/9++fWvf20Mv5rU1E0Nxf/8z//Il7/85ZyQqhHUmHjbXXfdZczGBRdcUPtvamb1TyZzk9MJUwr7zar+tHz5cvnWt75lSr399tsyePBg027d4mhW33jjDbnoooukbdu2MmfOHGnevHk9XC+88IJppxpD/9a/f3+ZP3++HHTQQfX2effdd83D2T333FPnt379+pl99MFFDeXYsWPNg4d/O+yww8zDSffu3esdV3WmD0NqTv2b1nvRokXGAGYqo+Vvu+0288CjD6vpzq3HURPs15d3niBmVfdTg64mNLVNqqWTTz5ZPvroI7n++uuNbpTPMcccE0ai7AsBCCSEAGY1IYEsVDN27txpMqh6Q7zzzjtNpu4Pf/iDXHrppdKsWbNE3EBKbVY9Q/P8888b86FM1VT+3//9nzEWanRGjhwpN998c21mK0g8vXZolkozc/v27RN90NDjqyHQ46lJLVZ2KtWs3nDDDcb06/nWrVsnffv2FTV8cTWrmn0877zzTJZazWW6Td8GqMG75ZZb5OCDD5YNGzaIZk0ffPBBeeSRR4wBS930NzWO+kdNcIsWLeS6664zWUzNZmqm/e9//7sxhTU1NfKLX/xCvv71r5sHRX1AUcZqJlMfQNQEq3F+6KGHzLWrmcwFCxYYbXhvLrSM/rtmS/W4mqV99NFH5ZJLLpGOHTvKkiVLRPsAzcTq9a4mVx+i9MFuyJAh5t+1jvpWwrb9/ve/N1rs2rWrYaia1yz12rVrzVsbf5v8bzQ8PnqtXHPNNUV50LLVnd8hAIFoEcCsRiseZa+NP0Py8MMPy3/913+ZDOv3v/99c+NatWqVnHXWWaae/leZ3mttven9v//3/8zYPc0uaSZI9/v85z9v9vFuRFdddZXJ5Kgp9g8D2L17d+3rxGXLlsnTTz9tbpS66Y1LM77eUAF9Vak3ezVresPXG96mTZtMJjHd63x9BanH0OyVt3mvr++++24zDEANwSmnnCITJ06U5557zpgVfZ3tvdJNfYWqr2Y1E9SzZ8+0r0f1PJ6hSZeZ1mzkxo0bjVk49NBDTbU0+6Xt0Ne0+rtuWg/dv0OHDpIui3XsscfK0UcfbV7F+7cnnnhCTjrpJFm/fr3ceuutJmPVrl27esM69Jy2Mqni9MzqmWeeKWqCDjnkEBNrzSZ6v6lRUqPiz6za2qfnUTP1ve99z5xS663GUfXwxS9+0XDwv9bW4RVqFvV3zf6pnvSVtWpO2euDQKrx+e1vfyu9e/fOOPzE04qaN9X8CSeckPba9B4Y9IFOh2UEGbOaLov/1FNPmfqo2dS66vWk7Vem3vAJj6lqWJk0bty4Tp08XfzjH/+oHZLx5z//2ejZM5laP32QUeOomXgdlrF9+3ZzzWk2XPWjRvm///u/TVZTM6F6vem1oNezajTIcA6tgz70Pvvss+Y8p512Wj1+ev3qtaUx8ky6P/adOnUyZjtddrrsHSUVgAAESkoAs1pS3NE/mfcaTm8gOg5Sb/r6KlRNpz+TozdzvenNnj27XqPUXOpY0B/84AfGQHgZJv+xvVfGqcMA/GY1HS3vpqavKtWUqknxNq1jq1atjPnL16yqeX3vvffqvK73slJqDtK9xsz2etRvkP1GP5sS1PhcfPHF9YYMeMMF2rRpU298YDazqudSM5I6BEHjow8MakbU1NjKZDKrmnXXY2j79OHjqKOOMgZeM2vDhw83htBvVm3t00yeZ1Y1lqmb8tbxofqgkOk1vPdKXTO7atS+8pWv1Bof/3ha1ed3vvOdeudQVgMHDjT/roZVtZVu87KvajR1vK6+wrdNsEpnVr1MtGYh1fDrphlWNbGaAdXYK1N9MPMbO3+d9EFKr0kdCqCZVR37qdex7qd10uslXZZdM/x6vWr99XrUh5nUzWunmulMQyK8ffxDDTINHfLiq+ZZ+xitozce3nu7o7FXPXXu3Dn6HSc1hAAEikoAs1pUvPE8uN5I9EapBsbb9Manr3nVFOmmmT81AZpx0pujmpVx48aZiSaeUfSMqPfa8tVXXzUGQE2fd1PMZlY1Q6uvsnVykPea1MsqqUnRTI8aS83c6cQPzcL+8Ic/NK/Vs02UyjYMQE2BjsvTrJJmIbXd2mY1LB988IHJdrVv397csDXLpBzUWOq4Rn8G2ePmz4JqljPda2G/SjRDqezVjKkx9l7v/+QnPzFZX83A6gOC3tjTtcPj6bXfM8ua0VYDo1lQNQNqajSLpg8SapCUa7Yy6ertj50eQ02pPqjoq2U1vprZ1Pr26dOn1qzq5Jwg7XvttdcMazUsarL09bHGWjP8+qCjbHQIhepDjZiO+dWM6r///W9RVrqP/6FJJ/54k6T01brWT7dM5izVPGbK7ml2UFmqidRNH/DU0GndNAuebvPeLqiB11hq1l7bo8bOb+pVz3psfU2vm5p0/btmijNNRFSTrWX0TYG36QODakXrlrppVlXjpkz11by+8UgdXvDXv/7VDAHQYSze2NdsPZs31vf111/POGzIP0xEHyw0k/ulL33JHNb/gOcfBx3P3pRaQwAChSCAWS0ExQQeQ03W0qVLjXHT2c66aXbJmwihf9cMit7sNDOjxk6HDejN0jNK3sxevdHrTe7JJ5804/T8WZ5sZlUzcKeeemqtqfAPF1Dj57029TI9Wh/PvORrVv0TkvyvotXY6d+1/uk2vdGmywLlala9m7hmeP3m12OpGWUdl3rEEUcEMqtehlDZp9vU6J999tnmISJbmXRjNv2xU1OqGXg1pvpHM3VqmtS46mtoz4TpK3sdy2prn2Y/1azqOFw1Xpqt1c2flVRj5Y2vTtc2bwytmnQt5w0F+N3vfme0ky3b6L0+D7JKhWY0H3vsMWP2vNnw2SbNvfXWW8YgeqsH+OvucVJjqeZa26C68zZdPUKz4ZkyvZqJVS5/+ctfavfRDLTuow8U/k3rocbXM6A6PEbH3fo3fSjUDLxmzdX06nFsK4J4WVhvqI+3woD/uBpXvV61j9Hj6jAX7yHMH2f/JMgEdrM0CQIQCEgAsxoQlKvF1BytXr3a3KRWrlxpMnA6Xk6zc/rqTpfVSd08o+i9ltRZvWr29OasrzC9V7i6Xzaz6s9EppbTG2K6Ja9SM4vp4hZ0glWqWdWJIXrOTFu6zKkOa9DXnNruIMMAMpmkdOMRg2RWs71O13ZorNQAeVnMdG3LZPz9MdGsumaBNdOor9zVeGh7dZKO36xu3rzZ/D3VBKa2T+vhjVn1L4nlN6tqcrItl+SdQ8dPaoZcX2/rJCbN4qnhz7YclWYzNQsdxKx6zJSHjvs98MADTRZcs6V6vaTbtE76FkIzwvqgo2ZNhyRollW1opllfXOgY7H171pGx35qfTJNxvMymmow9brUcaI62Urjosz9qxP4jaoad42Xl9n06us3qt5YWtsSa7kOe/EeplQ36eKMWXX1zkO7IVCXAGYVRdQh8Mc//tHc5FJn/WrmSCcReTdvfS2u2Sq90WkGrUuXLjJr1ixzk043s1ezMzrZQl/p+zOG+ZpVnSCjWU7/GLpCZFb9dc+UWc3FwCjcbBOslOuKFStM9kpnY+ur3yCZx1wzq6lmwB/0TIbBdmn4Y6ev3nWmureuardu3Ywh1Mx7mMyq1iGTWfVnVrMNsfAemtQYqkb1bYEa12yz2oNkVv0PIvq6Wici6hhMvU60zbms2etl1HUFAH0Y1Ae81Icx2yQnr87+oQSpk6d0XKp/6IIOn9E3E6mZWv/wAB2Oo3VKN4wgVSPZxvpqG/UBV7O3ek5dUQCzarvK+B0CEFACmFV0UIeAd/PQV/+abdHXw3oT1qVyNCvlZVY1O6Wz50eNGiVTpkwxpkTNg960/TdpL9ujr151S112J1+z6q02EGbMqr4W9sbo6USt1I8CpJpVzTJrtktNimauTj/9dDOJSF9/69jdTDOX/ZNJ/EtXqTFVrpqB9Mai6gcL9HjKqxBjVtWYqBHWV+HaRl1mSbNqmm3T82t2Ucfn2sqkWxA/NXbeA4TG2XuI0DG9frOqk+yCtM8bs5rNrHqTd1RTuoatalI3baMaUf/kKW+cqI4tVk1mmqTkXQxBx6x6DyJqMtWgqzZ0Fru2P9M5NPuqY6t1MqAOw9BhMhobb0UDnfDlrVagwwm8zKqW9Rb4T2e0vXHkytjLrGp8dbypN+5ax1t7kwQzDVXwT57UB8J0wwMydZueYU43Ecvft2iWWNfk1cypal+z6PoQoZlkf3bWPxSIrhoCEHCXAGbV3dinbXm2RcP9Y1b19aK+WvV/OMAzAv5xnzr2ULOtaij099RXr/ma1QMOOKDeagA6i1wn9fzpT3/KmtXyDIYC0EkrahbVHNjM6uGHH27GPWp2yL/5F11PB1WZ6tAHNVFBPgqgWTU1k7o0mH9LNRdBhgHo/plm3/tfJwcpk9q21Njpa2PNyOt/vVfg6bJ9QdqX+qDgfRkrdSa9N/nHtii//6Ep9Wtb6WLmTcJS45dtNQAtp2ZQNeTf9I2DZnLTzazPNGbVPyY0Uxn/yhOp2V89f6YVOrwF/3UYhj5wKbfUzeOiDwo66Sn1oyBa3sva6v/rEAz/Mln6b54m/GvueufJ1Ldov+Jf3spbDUA14B+vTFcNAQi4SwCz6m7sM7ZcM4iaidIZzjp2T1//aYZFx17qMjI6W1jLaCbRe+2rGVedTKPLGOkseX+WUW+qul6rjgFMzT7ma1Z1NrTeTPX1s75S1Oyg3pDTmc7UhqrB0DGWOiFK1ybVjI5mhG1mVQ2TZn30xqqZSjVIurC5zlTP9BlK/7nTfW5Vs2iaafTWWNXyQdYh1XJBzaoeT4d36AQgL55qjDQb6X2VKUgZm1lVY+dNePIyYunMapD2BTWrWid9C6APIN6atGoeNeOva5R6m/+hKdvEH6+8t8yaDmXQYRqaNc206fqqGgvN5OqWujZvuv1SP5Wr6wfrA4r/Vbs+rKg2VWveJ0/9a/qmG6qQqk99wNHrVnWmE510SEW6L1BpHT2zquPB/V9G89ffZla9B8FMQyBSP+Wsk/H07YLW01uFwPsggg6LCfoBArpxCEAg2QQwq8mOb2Jb5584pDdzfe3oLcmkNzg1Gd4EncRCoGGBCeiDjbf8WdDlkLxZ7fpwog8Utk0fvIJ8FMB2nFx+V8OqY8DVJGZaziqX40WhrDcEgi9YRSEa1AEC0SCAWY1GHKhFjgT8YzFTd9Usjd7AU2c353gKiieAgP/zwdocze7rIvs6JMW2eUMHdPhHFM2gXgM6zlXbomOOk7B5GXB966HDRfSNCRsEIAABzCoaiC0BHdens7t1XJtmWr3hCjokwft4QWwbR8ULQkA/5KCvzvXTtToOU4d66MoVQTYdrqBZejWqUTROOjZbV5PQsce2tU+DtDcKZbwHBJ3Qp2PdGzVqFIVqUQcIQKDMBDCrZQ4Ap4cABCAAAQhAAAIQyEwAs4o6IAABCEAAAhCAAAQiSwCzGtnQUDEIQAACEIAABCAAAcwqGoAABCAAAQhAAAIQiCwBzGpkQ0PFIAABCEAAAhCAAAQwq2gAAhCAAAQgAAEIQCCyBDCrkQ0NFYMABCAAAQhAAAIQwKyiAQhAAAIQgAAEIACByBLArEY2NFQMAhCAAAQgAAEIQACzigYgAAEIQAACEIAABCJLALMa2dBQMQhAAAIQgAAEIAABzCoagAAEIAABCEAAAhCILAHMamRDQ8UgAAEIQAACEIAABDCraAACEIAABCAAAQhAILIEMKuRDQ0VgwAEIAABCEAAAhCInVldv369zJgxQ2pqaqSiokKGDBkivXv3lgYNGmSM5gsvvCD33HOPXHvttdKkSRNTLvU4AwcOlHPOOUcaNWqU9bfUk+R7nGz7FeocyBsCEIAABCAAAQjEnUCszKoa1PHjx8uAAQPk2WeflZ49e8qCBQtk+PDhUlVVlTYWW7dulcmTJ0vbtm3lxhtvNGZ19+7dcvPNN5v99c+WLVtk2rRpMmbMGGnTpk3G3zp06FDnHPkepxTnSK1r3IVK/SEAAQhAAAIQcJNArMzq2rVr5d5775XRo0fLokWL5KKLLpKDDjooY+T+/Oc/y5w5c+SYY44xBtUzq2pgZ82aZYxvy5YtZe/evcasnnDCCXLooYdm/O3UU0+tc658j1OKc6TW1U1502oIQAACEIAABOJOIFZm9aWXXpLp06fLqFGjZPny5Vazqq//W7duLS+//LLcf//9tWZVTa//7xrEmTNnSvv27eWwww7L+Nt5551XJ975HqcU50ita9yFSv0hAAEIQAACEHCTQKzM6v79++Whhx6SxYsXy759+6R///7Sq1evrNlVDWuqqUxnMtW8vvrqq3LyySfXM6vebyNGjLCa1SDHKcU5UuvqprxpNQQgAAEIQAACcScQK7Pqwd65c6fMnj1bmjVrJps2bTKv8zt27JgxFpjVYDJdt25dsIKUggAEIAABCJSAQLdu3UpwFk4RdQKxNKsffPCBzJ8/XwYPHizLli0zpnXQoEGhzCrDAKIu1cLVT005HWB2njCCT9grDg2hIRc19O6778rQoUNlw4YNtc3/whe+YFYuuvjii2tXJMrE5u9//7v8+Mc/lqlTp1rfGoflG6f9Y2VWV61aJWvWrJGrr75aFi5caMasqlnVTcWRaUvNrOY7MYoJVnGSdua6chO1xxFGGA27SmAUhhHXmJ1eHBl5ZlUngvfo0cM0cvv27Wa1oX79+kmfPn2yNhyzmh5PrMzqtm3bZMKECSaLqktXqRDmzp1rJlx17tw5sFnVlQGmTJkiZ5xxhhnzqktX6dqtY8eONWu3ZvqtsrKyzjnyPU4pzpFaV3u34E6JOHaApY4OjDBiYTWHhtBQGA1dPm2LHP75XTL64ngNA0hnVpWDzrXRIYy61Ga2DbOaALOqTdi4caNZjkpn+Ldo0UKGDRtm/ShAuglVq1evNsfRJ57U42T67cMPP5SbbrrJPB11797dEM3nOPoBg1KcI0xHkeR9uYnaowsjjIZdJTAKw4hrLDO9SXdtlRVP7pCmjUX+NCv+ZvXtt9+WX/ziF3LhhReatdx1svif/vQns2SmJt50Cc3zzz9frrrqKvPBI28YQKtWrbKW0+Td17/+dfnlL39pluf84Q9/aN44f+Yzn5GHH37YHOfjjz82KyHpR4+8jyfpSkm61rz6kMMPP1wmTpwoX/3qV7N+XCmM1guxb6wyq16DvTGrtnVWCwEo9RhPPfWUHHDAAYx5LAbcEh2Tm4QdNIwwYnaVwCgMI66x9PTUpKpZ1W3ceSLn9s7NrH7w0T75xap/hAlN4H0v6n2INGn8mTrl041Z1QJqBm+55Rbp1KmTWXno+uuvN5PDjzzySHn++eflBz/4gfzkJz8RNaieWd21a1fWcpdeeqlcdtll5kNJurTnyJEjjQnVJTv1+JMmTTLGWE3tbbfdJvrGVRN0ulqQ7nvmmWeaN8s6REHrdtRRRwVue6kLxtKslhqSdz4N+n333WeGD6gY2OJJgJuEPW4wwojZVQKjMIy4xurT27Jttwyc8lfzw4SLO0i7z27NKzHU/fLSrGyzdn59I51uGICaTh1qqIk2zWJqwsu/aVZUzaUOcdRhgpkmWKWW033U4OpqSHv27DGm84ILLpB33nlHnnjiibTneuyxx8zynLfeequZnK7bnXfeaf57ySWXhJF0UffFrBYVLwePIgFuEvaowAgjZlcJjMIw4hqrS69mx0cyaMrzsmv3XhnQq42MPL9S8mVUvbImTGgC7zusT7t6ZTONWdXsqZrQ22+/3WRPX3vtNdFJ46+88opZC/7FF180QwX8ZjVoOf2Sp9+sauZWh0rqJK/U7Z577jHGOHW7/PLL05YPDKPIBTGrRQbM4aNHIN8OMHotKV6NYIQRC6suNISGgmpIDerl07eIZlZPO66VTBt+uNk1jhrKZlbVqOrreDWmahivuOIK+cpXvmLMq86HSc2s6spFQcqlmtVsmdVHHnkkY9Y1aLzKUQ6zWg7qnLOsBOLYAZYaGIwwGmE1h4bQUFANjZr3ojy+4T2pat9U5o88Upo3a5gos6qv73Uyla63qhnMBx54QPR1vI4TbdSokdx9991mrOkdd9xhxpV6wwAef/zxQOVSzWrbtm1rx6zqBHIdy3rttddK165d5Y033jBjVnW5Tx2zqsZWV0Dq3bu3mYQV1Q2zGtXIUK+iEeAmakcLI4yGXSUwCsOIa+wTetUraqR65RtyYNOGUj2ySqoqPxlHGffMaraPAuzYsUMmT54sv/71r42BVfP43HPPSYcOHeSUU06pNav6Wfkg5VLN6te+9jVjcnUCl3+VgIYNP3kI8K8GoOe/8sorzVhX7/cwui7WvpjVYpHluJElwE3CHhoYYcTsKoFRGEZcY2KWp/Jm/s8fWSXdqprXQQqjMApL1r6Y1WTFk9YEIEAHaIcEI4yYXSUwCsPI9WtMx6fqOFUdr6oz//ueVFEPp+uMwugraftiVpMWUdpjJUAHaEUUy4kN9lYVrgQasrOEEWY+EwE1qN8a+4wxqn1OrJCJl3RIWxQN2a8zV0pgVl2JNO2sJUAHaBcDjDAadpXAKAwjV68x/8x/nVC15MajM2J0lVEYXSV1X8xqUiNLu+gAQ2iAmwRGLIR8zK5oCA2lI+B9SrVtRWNZMu7o2pn/6cqiobBXYXL2x6wmJ5a0JCABOkA7KBhhNOwqgVEYRi5eY0sefVOm370t7cx/zGoYNSV/X8xq8mNMC1MIuHiTyFUEMMKI5aqZ1PJoCA35Ceg6qrqeqm5TrzxcTu/SyioxNGRF5EwBzKozoaahHgE6QLsWYITRsKsERmEYuXSN+Wf+X3t+pQzs1SYQOpcYBQLicCHMqsPBd7XpdID2yMMII2ZXCYzCMHLlGtMJVYOmPC81Oz7KOvM/HUtXGIXRkSv7YlZdiTTtrCVAB2gXA4wwYnaVwCgMI1euscunbZF1W3bV+5RqEHauMArCwvUymFXXFeBg++kA7UGHEUbMrhIYhWHkwjXmzfzXT6muuOXYrDP/yayGUVPy98WsJqTUrhYAACAASURBVD/GtDCFgAs3ibBBhxFGDA2FJeC2hqpX1Ej1yjcCz/zHrBZXb3E/OmY17hGk/jkTwIjZkcHIbaNhV4i9BBpyV0MrntwhmlXVLejMf8yq/ZpyuQRm1eXoO9p2bqL2wMPIXaNhV0ewEmjITQ3p+FQdp6rbhIs7SN+TKoIJJk0pNJQ3usTtiFlNXEhpkI0AHaCNEF8fshFCQzZCaMhGKIka8i9RNaBXGxl5fqUNQ9bfk8goFBCHd8asOhx8V5tOB2iPPIzczIrZlRG8BBpyS0O6RNW3xj4j+t8+J1bIxEs6BBdLhpJoKDTCxBwAs5qYUNKQoAToAO2kYOSW0bArIvcSaMgdDalBvXz6FtHMalX7prLkxqNzF0yaPdBQQTAm4iCY1USEkUbkQoAO0E4LRu4YDbsa8iuBhtzRUJi1VLNRQkP5XXtJ3AuzmsSo0qasBOgA7QKBkTtGw66G/EqgITc05F9LVTOq7Soa5ycYMqsF45bEA2FWkxhV2oRZDakBjIYbRiOkTLjOQgBMwjVWiLVUyayGEJFDu2JWHQo2Tf2EQBJuEsWOJYwwq2E1hoaSraFCraWKWQ17pbmxP2bVjTjTSh8BbqJ2OcAo2UbDroDwJdBQcjVUyLVUMavhrzUXjoBZdSHKtLEOAW6idkHAKLlGwx79wpRAQ8nUUKHXUsWsFuZ6S/pRMKtJjzDtq0eAm6hdFDBKptGwR75wJdBQ8jRUjLVUMauFu+aSfCTMapKjS9vSEuAmahcGjJJnNOxRL2wJNJQsDRVrLVXMamGvu6QeDbOa1MjSrowEuInaxQGjZBkNe8QLXwINJUtDxVpLFbNa+GsviUfErCYxqrQpKwFuonaBwChZRsMe8cKXQEPJ0VAx11LFrBb+2kviETGrSYwqbcKshtQARiM5RiOkFPLeHQ0lQ0N+o1o9skqqKpvlrYlcd0RDuRJLbnnManJjS8syEKADtEsDRskwGvZIF68EGoq/hrxF/7UlS8Z9uaRGVc+Jhop3fcbtyJjVuEWM+oYmQAdoRwij+BsNe5SLWwINxVtD/kX/J1zcQfqeVFFcwaQ5OhoqOfLInhCzGtnQULFiEaADtJOFUbyNhj3CxS+BhuKroSgYVTKrxb9G43QGzGqcokVdC0KAm6gdI4ziazTs0S1NCTQUTw09vuE9GTXvRVP5cmVUPXJoqDTXahzOglmNQ5SoY0EJ0AHaccIonkbDHtnSlUBD8dOQ/+tUfU6skImXdCidYNKcCQ2VFX+kTo5ZjVQ4qEwpCNAB2inDKH5Gwx7V0pZAQ/HSUNSMqtJDQ6W9ZqN8NsxqlKND3YpCgA7QjhVG8TIa9oiWvgQaio+GomhUMaulv2ajfEbMapSjQ92KQoCbqB0rjOJjNOzRLE8JNBQPDelnVAdNeV5qdnwkXauai66lGpUNDUUlEuWvB2a1/DGgBiUmQAdoBw6jeBgNeyTLVwINRV9DalQvn75FNLNa1b6pzB95pDRv1rB8okk5MxqKTCjKXhHMatlDQAVKTYAO0E4cRtE3GvYolrcEGoq2hqJuVJUeGirvNRyls2NWoxQN6lISAnSAdswwirbRsEew/CXQULQ1dPm0LbJuy65IZlQ9cmio/NdxVGqAWY1KJKhHyQjQAdpRwyjaRsMewfKXQEPR1dCku7aKLvx/YNOGZoxqVWWz8gsmTQ3QUCTDUpZKYVbLgp2TlpMAHaCdPoyiazTs0YtGCTQUTQ3FxagqPTQUjWs5CrXArEYhCtShpAToAO24YRRNo2GPXHRKoKHoaShORhWzGp1rOQo1waxGIQrUoaQEuInaccMoekbDHrVolUBD0dJQ9YoaqV75hqnU1CsPl9O7tIqWYNLUBg1FPkQlqyBmtWSoOVFUCNAB2iMBo2gZDXvEolcCDUVHQzo+VbOquk24uIP0PakieoLBrMYiJuWqJGa1XOQ5b9kIcBO1o4dRdIyGPVrRLIGGoqGhuBpVpYeGonltl6NWmNVyUOecZSVAB2jHD6NoGA17pKJbAg2VX0NxNqqY1ehe2+WoGWa1HNQ5Z1kJcBO144dR+Y2GPUrRLoGGyquhuBtVzGq0r+9S1w6zWmrinK/sBLiJ2kMAo/IaDXuEol8CDZVPQ0kwqpjV6F/jpawhZrWUtDlXJAhwE7WHAUblMxr26MSjBBoqj4aSYlQxq/G4zktVy0SZ1fXr18uMGTOkpqZGKioqZMiQIdK7d29p0KBBHZ5r166VG264oR7jc889V77//e9L6u8tW7aU2267TTp16lRvn9RzDhw4UM455xxp1KiR5Ptb6kkKdZxSiSrq5+Emao8QjMpjNOyRiU8JNFR6DSXJqGJW43Otl6KmiTGralDHjx8vAwYMkGeffVZ69uwpCxYskOHDh0tVVVVWln/9619l+vTpZv/Kykq5//77Zd++fXLeeedl3W/37t1y8803m3Ppny1btsi0adNkzJgx0qZNm7x+69ChQ51z5nuO1OOUQkxxOQc3UXukYFR6o2GPSrxKoKHSaihpRhWzGq/rvdi1TYxZ1WzovffeK6NHj5ZFixbJRRddJAcddJCV3wcffCA33XSTdO/eXfr162fKz5kzx/y9R48eWfffunWrzJo1y5hczb7u3bvXmNUTTjhBDj300Lx+O/XUU+ucM99zpB7HCsKhAtxE7cGGUWmNhj0i8SuBhkqnoSQaVcxq/K75YtY4MWb1pZdeMtnRUaNGyfLlywOb1Q0bNsjChQuNYVXD+eGHH8rUqVNNVvWoo47Kyl4NsmZhb7zxRmnSpIkpO3PmTGnfvr0cdthhef2Wms3N9xy2rHAxRRX1Y3MTtUcIRqUzGvZoxLMEGiqNhpJqVDGr8bzui1XrxJjV/fv3y0MPPSSLFy82r/D79+8vvXr1yppd9TKhaiy/973vGcY7d+6UcePGmTGnmzdvlmbNmsmwYcMyjn1NNav691dffVVOPvnkemY1yG8jRoyoE+t0ZjWf4xRLQHE8LjdRe9RgVBqjYY9EfEugoeJryG9Uh/VpK8P6touvYNLUHA0lKpyhGpMYs+pRULM5e/ZsYzI3bdpkXtF37NgxLaTXX39dJk+eLNddd13t5Cn9Nx1zes0110iXLl1MplWzpWeffbZ07ty5IEYym5Etp1nVjoENAhCAAASiT+DJLSJ3Pf5JPU+sErnk9OjXOZ8aduvWLZ/d2CdhBBJnVnUM6vz582Xw4MGybNkyY1oHDRqUNmx//OMf5Te/+U2d1/jpCupx3n33XRk6dKjVrDIMIPpXCE/r9hjBqPhZMXsU4l0CDRVPQ/6Map8TK2TiJXUn5sZbOZ/WHg0lJZLh25EYs7pq1SpZs2aNXH311WYMqk6wUpOpW6rJ9LDpRKrPfvazGX/3yunQAt1STW++k5+yTb5iglV4UduOQAdoI8Q3uW2E0JCNEBqyEcpXQ64YVeWXLyMbe36PH4HEmNVt27bJhAkTjKHUpat0Jv/cuXPNhKvU1/caJn29P2XKFDnrrLPEbxCfe+45mTdvnhm3esghh8j7779v1m7V9VNT11nVZaX0GGeccYYZH6tLV2nZsWPHmnVe8/lNl87yb/meI/U48ZNm8WpMB2hnC6PiZcXs9JNRAg0VXkMuGVXMajL6gUK1IjFmVYFs3LjRLDv18ssvS4sWLTJOjNKyu3btMh8GuOSSS8wyVd6mE7VWr15tjO727dulXbt2ctVVV0nXrl2NwdVVA3SJK28fLavn1LKp58znt0Keo1AiSdpxuInaIwqjwhsNO/VklUBDhdWQa0YVs5qs/iBsaxJlVhWGN2Y16DqruQJ86qmn5IADDhAGfedKLjrluYnaYwGjwhoNO/HklUBDhdOQi0YVs5q8PiFMixJnVsPAsO2rWdf77rvPvPZv3bq1rTi/R5QAN1F7YGBUOKNhp53MEmioMBpK8jqqNuWjIRshd37HrLoTa1r6HwJ0gHYpwKgwRsNOOrkl0FB4DblsVMmsJrdvyKdlmNV8qLFPrAlwE7WHD0bhjYadcrJLoKFwGlr66Jsy7e5t5iATLu4gfU+qSLZg0rQODTkX8owNxqyiBecI0AHaQw6jcEbDTjj5JdBQ/hqadNdW0ayqy0aVzGry+4hcWohZzYUWZRNBgJuoPYwwyt9o2Om6UQIN5achjOqn3NCQG31FkFZiVoNQokyiCNAB2sMJo/yMhp2sOyXQUO4awqjWZYaG3OkvbC3FrNoI8XviCNAB2kMKo9yNhp2qWyXQUG4a8ozqgU0bSvXIKqmqbOaWYNK0Fg05L4FaAJhVtOAcATpAe8hhlJvRsBN1rwQaCq4hjGp6VmjIvX4jU4sxq2jBOQJ0gPaQwyi40bDTdLMEGrJrqOrLXWT6PdvMZCoyqvV5oSE3+450rcasogXnCNAB2kMOI7vR4Ct2MLJfSZlL/Gn1Opn3aDPZsm03RjUDJvqhMApL1r6Y1WTFk9YEIEAHaIcEI4yYXSUwypfRrt175aIpG2TbDsGoZoFIP5SvwpK3H2Y1eTGlRRYCdIB2icAII2ZXCYzyYaRG9fLpW8ioBoBHPxQAkiNFMKuOBJpmfkqADtCuBhhhxOwqgVGujPSV/6h5L0rNjo+kfYXIonFdpHmzhrkexpny9EPOhNraUMyqFREFkkaADtAeURhhxOwqgVEujNSoakZVM6tV7ZvKlWfuka+f2C2XQzhXln7IuZBnbDBmFS04R4AO0B5yGGHE7CqBUVBG67bsMhlVNaqnHddKJl7SQbb8dYMwSQ8NBdWQ6+Uwq64rwMH2Y8TsQYcRN1G7SmAUhJEuS6XrqOrW58QKY1R14xqz04ORnZErJTCrrkSadtYSoAO0iwFGGDG7SmBkY+Q3qgN6tZGR51fSD9mg+X6nH8oBVsKLYlYTHmCaV58AHaBdFTDCiNlVAqNsBLyvUmmZCRd3kL4nVdQpzjVmVxiM7IxcKYFZdSXStJOMRg4a4CaBEctBLmmLuqwhm1FVYC7zCaotGAUllfxymNXkx5gWphCgA7RLAkaYVbtKYJRKQCdQqVF9fMN7ZrH/acMPl25VzTHzeYqJfihPcAncDbOawKDSJG6iYTXATQINoaHcCOS62D/XmJ0vjOyMXCmBWXUl0rSzlgAdoF0MMMKs2lUCI4+A36i2rWgs0648XKoqm2UFxDVmVxiM7IxcKYFZdSXStBOzmoMGuElgxHKQi9OvuVMX+58/8shAX6XiGrMrDEZ2Rq6UwKy6EmnaiVnNQQPcJDCrOcjFWbOar1FVYFxjdoXByM7IlRKYVVciTTsxqzlogJsEZjUHuThpVlMX+9c1VJs3axgYG9eYHRWM7IxcKYFZdSXStBOzmoMGuElgVnOQi3NmtXrlG1K9osa02/9VqlyYcY3ZacHIzsiVEphVVyJNOzGrOWiAmwRmNQe5OGVWg6yhGoQd15idEozsjFwpgVl1JdK0E7Oagwa4SWBWc5CLE2Y1dWmqiZd0kNO7tMobE9eYHR2M7IxcKYFZdSXStBOzmoMGuElgVnOQS+LNqk6kmnjXK6L/1cX+q0dWWZemsvHjGrMRYhKanZA7JTCr7sSalv6HADcJuxRghFm1q8QNRmFm/GcjxDVmVxiM7IxcKYFZdSXStJPMag4a4CbhhhHLQRI5F02Chvwz/k87rpXoq/9cZvxjVnOWTZ0dkqChcATY2yOAWUULzhGgA7SHHEaYVbtKks2oEDP+MavhVEQ/FI5fkvbGrCYpmrQlEAE6QDsmGCXbiNkVEL5EnDVUqBn/mNVwOoqzhsK1nL1TCWBW0YRzBOgA7SGHEWbVrpLkMUqd8T9t+OHSrap5WBRp9+cas2OFkZ2RKyUwq65EmnbWEqADtIsBRskzYvaoF7ZE3DTkn/HftqKxTLvy8NAz/smshtNU3DQUrrXsnY0AZhV9OEeADtAechhhVu0qSQ6jdVt2yah5L4pmVqvaN5X5I48s2ESqTJS4xuwKg5GdkSslMKuuRJp2klnNQQPcJJJjxHIIe0GLxkVD/hn/+unUkedXFt2oKui48CmoKHI8GIxyBJbg4pjVBAeXpqUnQAdoVwaMMKt2lcSfkX8i1YBebYxRLdXGNWYnDSM7I1dKYFZdiTTtJLOagwa4ScTfiOUQ7qIUjbKGUidSqUnte1JFUThkOmiU+ZQURJaTwSgqkSh/PTCr5Y8BNSgxATpAO3AYYVbtKoknI/8XqUoxkQqzmr+S6IfyZ5e0PTGrSYso7bESoAO0ImI8nQURGoqnhvzjU7tWNTcz/gv1RSo7kbol0JCdGIzsjFwpgVl1JdK0s5YAHaBdDDCKZ9bQHtnSlYiahqbfvU2WPPqmAaATqfTTqeXcosannCzIPkeRfrTqhFmNVjyoTQkIcJOwQ4YRZtWukngw0vGpuiyVLk+l24SLO5R8fGo6UlxjdoXByM7IlRKYVVciTTvJrOagAW4S8TBiOYS05EWjoCEdn6pGtWbHR3Jg04ZSPbKqqAv95wI5CnxyqW85ysKoHNSjeU7MajTjQq2KSIAO0A4XRphVu0qizUjHp06/Z1tJF/rPhRnXmJ0WjOyMXCkR2qzu27dPNm/eLO+++640atRIjj32WGnWrJkr/GhnDAnQAdqDBqNoGzF7BMtfopwaitr41HTRKCef8qsjWA1gFIyTC6VCmdX9+/fL/Pnz5cEHH5RTTz1VnnnmGWNab7/9djniiCMMP/37448/LmeeeaY0b97cBaa0MeIE6ADtAYIRZtWukugxiur4VMxqfmqiH8qPWxL3CmVW//nPf8rkyZNl5MiR0rZtW1HzumzZMnnhhRfk0ksvlerqalm6dKn06tVLbrnlFsxqEhUUwzbRAdqDBqPoGTF71KJVotQa0vGpE+96RfS/URufilnNT5ul1lB+tWSvUhAIZVY1a6pmdfz48XLQQQeZ+m7fvl2uvvpqeeutt+SUU06Ryy67TNq3by8NGjQoRXs4BwSsBOgArYhYZ9WCCA1FS0Op41OnDj9C2lU0tleyjCXQkB0+jOyMXClRcLOqBnb48OFyxRVXmKEBmFRXpBSfdtIB2mMFIzKrdpWUn5G+9tdJVGpWddP1U/XTqeVa6D8XZlxjdlowsjNypURRzGpqttUVmLQzHgToAO1xglH5jZg9StEuUWwN6XJUuiyV99pfTWrfkyqiDcVXu2LziQ2ILBWFURKiWJg2hDar+sr/rLPOkuOOO046deokH330Ub2hAYWpKkeBQGEI0AHaOcIIs2pXSfkYPb7hPZl019baZan0a1RVlfFahYZrzK4wGNkZuVIilFlVY7p8+XJ57LHH5OmnnzbjVHXGf4sWLWTw4MFywgknyGGHHWb+jeEArkgq+u2kA7THCEblM2L26MSjRLE05F+W6rTjWpnPpsbhtX9q1IrFJx7qCFZLGAXj5EKpUGY1FdCePXvktddek40bN8pTTz0la9eulW3btkm3bt3MygCtWrVygSltjDgBOkB7gGCEWbWrpLSM/K/99czXnl8pA3u1CVvNsu3PNWZHDyM7I1dKFNSspoOmBnbnzp3SunVrady4uLMz169fLzNmzJCamhqpqKiQIUOGSO/evdNmddVI33DDDbVVbtmypdx2221mKEPqcQYOHCjnnHOO+ehB6patbL6/Feocrog413bSAdqJwai0RswekfiVKKSG1m3ZZcan6oSqthWNZdqVh8futT+Z1dw1XEgN5X529ogSgYKYVc2e3nHHHfLII48YY1pZWSl9+vSRCy64wCxbVYpNDaouoTVgwAB59tlnpWfPnrJgwQKzMkFVVVW9Ktx///2iX98677zz6vy2e/duufnmm83++mfLli0ybdo0GTNmjHTo0CFw2TZt2mQ8TrbfCnWO1OOUIgZxOQcdoD1SMMKs2lVSGkbVK9+Q6hU15mRxfu2PWc1dUfRDuTNL6h6hzap+AOBHP/qR9O/f30y0OuCAA2TXrl2iZvCee+6R66+/Xr75zW8WfcyqZkrvvfdeGT16tCxatEguuuii2rVf0wVvzpw50r17d+nRo0edn7du3SqzZs0yxlezrXv37jVmVcff6lJc/i1b2UMPPTTjcbL9VqhzpB4nqQLOp110gHZqMCqNEbNHIr4lwmoo9WtUcX/tj1nNXcthNZT7GdkjqgRCmdV///vfMmnSJPOFqjPOOKNeG1966SUZN26cMbPHH398URnouaZPny6jRo0yk76ymdUPP/xQpk6darKqRx11VJ16qelVo33jjTdKkyZNzG8zZ840GeLULGy2sjqxLNNxsv1WqHOkHqeo8GN2cDpAe8BghFm1q6R4jPyv/fVrVNOGHy7dqpL1uW6uMbvCYGRn5EqJUGZVPwAwceJEk4XUMaLptieffFJ+85vfGNOqWddibfqp14ceekgWL15sXu9rpldNtPdlLf95daiC1kfHoG7evFmaNWsmw4YNM+Nb9eJINZn691dffVVGjBhhNbZe2ZNPPjnjcbL9VqhzpB6nWNzjeFw6QHvUYFQ8I2ann4wS+WrI/9q/a1VzMz41jrP9bVHMl4/tuEn6HUZJima4toQyq++9955MmDDBjOc8+OCD09Zkx44dZt1VNbXpjGO46tffW43o7NmzjQHdtGmTMdIdO3asU/D11183db7mmmukS5cuoplWzZ6effbZZp1YV82qdgxsEIAABMpBYPdHIvNWiWz5ZHiq9Okm0rdbOWrCOaNEQFcTYoNAKLOq4zl1Br1+EEBny6fbtm/fLrfccosZLlCKpas++OADmT9/vlnnddmyZca0Dho0yBppLauZYjWvDAOw4op1AZ7W7eGDUXZG8CmshvyL/Cf1tX8qMTRUWA3Zj0aJOBMIZVa14TrBSrOUOlb0a1/7Wp2JVPpqXidZ/f3vf5frrrtOGjZsWDRWq1atkjVr1oh+UWvhwoVmzKoaUN2GDh1qPa8OH9BNX9EzwcqKK9YFuEnYwwcjzKpdJeEZ6SSqn62skSWPvmkOlqTZ/jZ+XGM2QmKG5ZFZtXNyoURos6qQdKKRzvo/4ogj5Dvf+Y587nOfM6/TdSkrXVJKJz7pck3F3HT5LB2SoFlUXbpKZ/nPnTvXmOjOnTvXOfVzzz0n8+bNM+NWDznkEHn//ffN+qy6nqr+fcqUKWbCmI551aWr9LexY8eaJbn8my5zlamsjuHN57dCnSP1OMVkH7dj0wHaIwaj8EbMTjnZJWwa2rJtt0y86xXR/+qWtNn+tuja+Nj2d+F3GLkQ5WBtLIhZ1VOpcXviiSfkgQcekH/84x9mfKqutfqNb3zDvIovxaZfztIlqV5++WXzyVdv0lTqp14147t69WpjZnWYQrt27eSqq66Srl27msyw/qbH0d/8x9GxrTfddJP069fPLHulW6ay2Y5TqnOUgnkcz0EHaI8ajDCrdpXkz2jpo2/KtLu3mQNUtW9qPplaVVma+0TYdhVqf64xO0kY2Rm5UiK0WdWZ9zqjXsd76uz6Y489tmTmNF2QvDGrtnVW8w2wfkZWVzXg1US+BMu/Hx2gPQYwyt+I2em6USKdhlLXTh3Qq40M69MukbP9bVHmGrMRYhiAnZA7JUKZVc1Q6mSmBx980CyY/8wzzxjTevvtt5shAbrp3x9//HE588wzpXnzeK+Tp+297777zBAB/XwsWzwJcJOwxw1GmFW7SnJjlLp2qmZTT+/SKuxpYrs/15g9dDCyM3KlRCiz+s9//tMsSzVy5Ehp27atqJnTSU066erSSy+V6upqWbp0qRn7qSsCxN2suiKKpLeTDtAeYRjlZsTsRN0r4dfQ9Lu31U6iSvLaqblEmWvMTgtGdkaulAhlVjVrqmZV1zL11lDVcZ46I/+tt96SU045RS677DLz9afUcaOuAKad0SNAB2iPCYwwq3aV2Bk1b/NlpydRZSPENWZXGIzsjFwpUXCzqgZ2+PDhcsUVV5ihAZhUV6QUn3bSAdpjBSO7EWPcenZGt921Th7Z0FB0nGrbisbmS1SuTaLCrNr7GhiFY+TK3kUxq6nZVldg0s54EMCI2eMEI8yqXSXpS6g5nXTXVtGF/nXrc2KFjDy/0slJVBixfFX0yX70Q+H4JWnv0GZVX/mfddZZ5itWnTp1MuurYlaTJJHktYUO0B5TGGFW7SqpX8L/JaqmjUVuuuxwpydRYVbzUdGn+9APheOXpL1DmVU1psuXL5fHHntMnn76aTNOVSdR6dqk+rnTE044QQ477DDzbwwHSJJs4t0WOkB7/GCEWbWr5NMSqdlUnUQ1+KRd8vUT+a57Jo5cY3aFwcjOyJUSocxqKqQ9e/bIa6+9Jro4v65Hql+20i9L6dguXRmgVSt3lylxRVBxaCcdoD1KMMKs2lXySQl/NvXApg1lWN92MrBXG17hWgByjdkVBiM7I1dKFNSspoOmBnbnzp1mXdLGjRu7wpV2RpgAHaA9ODDCrNpUki6bqmuntqv4pJ9HQ2jIpiHb72jIRsid34tuVt1BSUvjQoAO0B4pGGE0shFIXeDfy6b690FDaMje08AoLCNX9sesuhJp2llLgJuoXQww4iaajoBmU3+2sqbOAv/+bCpm1X5teSW4xuysYGRn5EoJzKorkaadmNUcNMBNArOaSkCzqZPu3Co1Oz4yP117fqUZm5ppQ0NoKIcuJ21RNBSWYHL2x6wmJ5a0JCABOkA7KBhhNDwCqdnUqvZNRbOptgX+0RAasvc0MArLyJX9MauuRJp2klnNQQMYDW6iSiA1mzqsT1sz2z/IhobQUBCdZCuDhsISTM7+mNXkxJKWBCRAB2gHBSO3jUa+2VQ/NTTktobsvYy9BBqyM3KlBGbVlUjTTjKrOWiAm4S7RkPXTZ1+97basam5ZFMxq8EvMq4xOysY2Rm5UgKz6kqkaSdmNQcNcJNwz6ymrpsadGxqJlJoyD0N5dDFBCqKhgJhcqIQZtWJMNNIMj65aYCbhFtGY+XqHTLt7m2ihtX/FarcVFO3NBpyQxzFDAAAIABJREFUS0NhtMIDTzHoJeuYmNVkxZPWBCDATdQOCUZuGA1dhkqXo9KJVLp1rWpuZvp7X6GyKyVzCTTkhobCaMS2LxqyEXLnd8yqO7Gmpf8hQAdolwKMkm80qle+IUsf3V6bTVWTenqXVnZxBCyBhpKvoYBSyLsYGsobXeJ2xKwmLqQ0yEaADtBGiO+62wjFWUNbtu2WiXe9Ivpf3U47rpXJpjZv1tDW7Jx+jzOjnBqaZ2H42MHByM7IlRKYVVciTTtrCdAB2sUAo+RlxXQ86tLfvynVK2pM49pWNDYmtVtVc7sg8iiBhpKnoTxkEGoXNBQKX6J2xqwmKpw0JggBOkA7JRgly2ikLu4/oFcbGdanXcGzqX5qaChZGrL3GoUvgYYKzzSuR8SsxjVy1DtvAnSAdnQwSobR0Gzq9Hu2yYond5gGhV2Oyq6cT0ugoWRoKJeYF7osGio00fgeD7Ma39hR8zwJ0AHawcEo/kZj6aNvSvXKmtoJVAM1mxrwU6l2hdhLoKH4a8ge5eKWQEPF5Runo2NW4xQt6loQAnSAdowwiq/R0Ff+0+5+rXYCVSGXo7Irh8xqUEZcY3ZSMLIzcqUEZtWVSNPOWgJ0gHYxwCh+ZjX1lb9OoBp5fmVBl6OyKwezGpQR15idFIzsjFwpgVl1JdK0E7Oagwa4ScTLrPpf+WvNh/VpKwN6HVzUCVQ2OaGheGnIFs9y/I6GykE9mufErEYzLtSqiAToAO1wYRQPoxGVV/7paKGheGjI3huUrwQaKh/7qJ0Zsxq1iFCfohOgA7QjhlG0jUbUXvljVu3XVGoJrjE7MxjZGblSArPqSqRpZy0BOkC7GGAUXbMaxVf+mFX7NYVZhVHuBNjDI4BZRQvOEcCI2UMOo+iZ1dTPpJZrlr9dPZ+UQEPR01DQ2EWlHBqKSiTKXw/MavljQA1KTIAO0A4cRtExGnF45U9m1X5NkVmFUe4E2IPMKhpwlgBGzB56GJXfrKpJXfr7N2Xpo9vNwv66RWGWv109ZFaDMOIas1OCkZ2RKyXIrLoSadpZS4AO0C4GGJXXrK5cvUOqV9RIzY6PTEVOO66VjPxepbSraGwPXkRKoKHyaigiMghVDTQUCl+idsasJiqcNCYIATpAOyUYlcdo6FJU1SveEP2vblXtmxqT2q2quT1oESuBhsqjoYjJIFR10FAofInaGbOaqHDSmCAE6ADtlGBUWqOhGdSfrayRFU/uMCc+sGlD8/WpvidV2IMV0RJoqLQaiqgMQlULDYXCl6idMauJCieNCUKADtBOCUalMRpxH5eajRIaKo2G7FdzfEugofjGrtA1x6wWmijHizwBOkB7iGBUfKOROi61z4kVMqxvu1iNS8Ws2q+lTCW4xuzsYGRn5EoJzKorkaadtQToAO1igFHxzGrquFRdL/Xyvm1jOS4Vs2q/ljCrMMqfAHt6BDCraME5Ahgxe8hhVHizmjoutW1FYxnWp12sx6ViVu3XEmYVRvkTYE/MKhpwlgBGzB56GBXOrKabPDWwVxsZ0Otgad6soT0YMS2BhgqnoZhKIHS10VBohIk5AJnVxISShgQlQAdoJwWj8EYj3eSppI1LJbNqv5bIrMIofwLsSWYVDThLACNmDz2MwpnV6pVv1PnyVBwX9berJByjsMeP+/5cY/YIwsjOyJUSZFZdiTTtrCVAB2gXA4zyM2KpM/yTOnnKriARNJSfhoKwdaUMGnIl0vZ2YlbtjCiRMAJ0gPaAwig3o6Ez/CfdubX286hx/vKUXR3BSqCh3DQUjKpbpdCQW/HO1lrMKlpwjgAdoD3kMApmNFKXoUr6DH+7cj4tgYaCaSgXpq6VRUOuRTxzezGraME5AnSA9pDDKDujVY+vk2XrmouaVd3086i6oL/O8mf7hAAawqyGvRbQUFiCydkfs5qcWNKSgAToAO2gYJSekavLUNkVU78EGsKs5qMb/z5oKCzB5OyPWU1OLGlJQAJ0gHZQMKrLKNWk6q+6DNXI8ysTvVaqXSmZS6AhzGoY/ZCdD0svWftjVpMVT1oTgAA3UTskGH3CKJNJPanDDul9ejc7SIdLoCHMalj5o6GwBJOzP2Y1ObGkJQEJ0AHaQbnOKJNJ1XGp7SoaMx7TLiEYWRi5fo0FkBAaCgLJkTKYVUcCTTM/JcBNwq4GVxnZTKpHzlU+duVwnQVlhIbspGBkZ+RKCcyqK5GmnbUE6ADtYnCNUVCTilm1awdGwRi5do0Fo1K3FIzyoZbMfRJlVtevXy8zZsyQmpoaqaiokCFDhkjv3r2lQYMGdaL38ccfy8MPPyxLliyRHTt2SLt27eTqq6+W448/3pRbu3at3HDDDbX7tGzZUm677Tbp1KlTPRWknnPgwIFyzjnnSKNGjSTf31JPUqjjJFPCubeKDtDOzBVGu3bvlen3bJMVT+6ohaITp7zX/ZlIucLHrpTMJWCUnR587OqCkZ2RKyUSY1bVoI4fP14GDBggzz77rPTs2VMWLFggw4cPl6qqqjrx3LBhg1RXV8vYsWONUV29erUsXLhQJk+ebP5+//33y759++S8887LqoPdu3fLzTffbM6lf7Zs2SLTpk2TMWPGSJs2bfL6rUOHDnXOme85Uo/jiqCDtJMO0E4p6Yw0k/qrR7fLitU7RA2rbkFMKllDu3ZgFIxR0q+xYBQw9IXg5MIxEmNWNRt67733yujRo2XRokVy0UUXyUEHHRQohnv27JFJkybJd7/7XenevbvMmTPH/LdHjx5Z99+6davMmjXLmGTNvu7du9eY1RNOOEEOPfTQvH479dRT65wz33OkHicQCEcKcZOwBzqpjHJ93U9m1a4VGOXHKKnXWH400u8Fo0LSjPexEmNWX3rpJZk+fbqMGjVKli9fnpNZ/de//mUM54UXXihHH320TJ061WRVjzrqqKzRVYOsWdgbb7xRmjRpYsrOnDlT2rdvL4cddlhev6Vmc/M9hy0rHG/Zhqs9HaCdX9IYFcqkkjW0awdGwRgl7RoL1urcSsEoN15JLp0Ys7p//3556KGHZPHixeYVfv/+/aVXr16BsqubNm2SO++8UyZMmGBiPW7cODPmdPPmzdKsWTMZNmxY2rGv6YykmtdXX31VTj755HpmNchvI0aMqKO3fM+RepwkizjXttEB2oklhZF+DrV6xRu1n0XVlufyup+soV0rMMqPUVKusfxaH2wvGAXj5EKpxJhVL1g7d+6U2bNnG5OpJlQzph07dswYy7feektuuukmGTx4sHz1q1+V119/3Yw5veaaa6RLly7y4Ycfmmzp2WefLZ07dy6IkcxmZMtpVrVjYINAEghsqRFZ8bSI/le3po1FTqoS6XWsSEXzJLSQNkDADQLduvHxDTcinb2ViTOrH3zwgcyfP9+Yz2XLlhnTOmjQoLQUdPLSrbfeKl27dpVvf/vb9VYN8HbS47z77rsydOhQq1llGED0Lyue1u0xiiujP2x8T5b87s3aTOqBTRvKwF5tZECvgwv6WdS48rFHvnAlYJSdJXzsWoORnZErJRJjVletWiVr1qwxS1DpzH6dYKUmU7dUk6n/pqsH6NhUnYiUzahqWR1aoFuq6c138lO2yVdMsCr+pUcHaGccN0YrV++Q6hU15vOouhXLpHrk4sbHHvHCl4ARZjWsqtBQWILJ2T8xZnXbtm1mzKkaSl26Smfyz50710y4Sn19773q79evXz2j+txzz8m8efPMuNVDDjlE3n//fbN2q66fmrrOqmZmp0yZImeccYYZH6tLV2lZXRJL13nN57fKyso66sr3HKnHSY5kw7eEDtDOMA6MdMkpzaT6TWrbisYyrE87Ob1Lq4JmUlOJxYGPPcrFLQEjzGpYhaGhsASTs39izKqGZOPGjWbZqZdffllatGiRcWKUZkp1QlXqpmuynnvuuWbdVTW627dvN+uuXnXVVWaogI5f1fGtanJ1aSvdtKyeU8umnjOf3wp5juTItLAtoQO084wyI82eaiZ16aPba9dI9Uxq35Mq7I0rQIko8ylA8wpyCBhhVsMKCQ2FJZic/RNlVjUs3pjVXNZZzSWcTz31lBxwwAHCoO9cqEWrLB2gPR5RZJRu+amuVc2l74kVUiqT6pGLIh97VEtbAkaY1bCKQ0NhCSZn/8SZ1WKGRpfHuu+++8xr/9atWxfzVBy7iAToAO1wo8Qo0/JTalC7VZVnan+U+NijWZ4SMMKshlUeGgpLMDn7Y1aTE0taEpAAHaAdVBQYpZs0pWNRh/VtJ+0qGtsbUcQSUeBTxOYV5NAwwqyGFRIaCkswOftjVpMTS1oSkAAdoB1UuRjppKmlv39TVj75du3Mfh2Pqq/6C738lJ1C5hLl4hOmzqXeF0aY1bCaQ0NhCSZnf8xqcmJJSwISoAO0gyo1Ix2P+qtHt8uK1TvKNmnKTuXTEqXmk0vdolIWRpjVsFpEQ2EJJmd/zGpyYklLAhKgA7SDKhUjHY+69NE35fEN79VWSidNXd63bdnGo9rpiJSKT5C6RLUMjDCrYbWJhsISTM7+mNXkxJKWBCRAB2gHVUxG6dZH1Rr1ObEiEuNR7XQwqzAKQgCzGpZSMfuhsHVj/9ISwKyWljdniwABOkB7EIrByFt6SrOoalh1i+J4VDsdzCqMghDArIalVIx+KGyd2L88BDCr5eHOWctIgA7QDr+QjPQrU0t+96boK39vK9f6qPaWBytRSD7Bzhi/UjDCrIZVLRoKSzA5+2NWkxNLWhKQAB2gHVRYRpo59b4ypRlV3Q5s2tB8BjUKS0/ZCWA0YBSWABoKSzBsPxT2/OwfHQKY1ejEgpqUiAAdoB10vowyverXZad0+anmzRraTx6DEvnyiUHTClZFGGFWw4oJDYUlmJz9MavJiSUtCUiADtAOKldGmkVd8eSOeq/6B/ZqY7KpSdty5ZO09gdpD4wwq0F0kq0MGgpLMDn7Y1aTE0taEpAAHaAdVBBG6dZGTdKrfm6idp3AKH9GQa6x/I+ejD1hlIw4FqIVmNVCUOQYsSJAB2gPVzZG6bKoVe2bmi9MaRY1Ka/6MWJ2ncAof0b0Q3Z2MLIzcqUEZtWVSNPOWgJ0gHYxpDLKlkXVV/1Vlc3sB01QCTRkDyaMsjOCDxqyE6CERwCzihacI8BNwh5yjxFZ1PSs0FBwDdlLulkCDdnjDiM7I1dKYFZdiTTtJLMaUAOaRZ259Bn5vxcb1i7e741FdTGLmg4bN1G7mGBEZtWuEhiFZeTK/phVVyJNOzGrWTTgfQJ1yaNvypZtu2tLujYWNehlghGzk4IRRsyuEhiFZeTK/phVVyJNOzGraTSgX5fSz5/qslPeplnUYyv3yg/P/7JzY1GDXiYYMTspGGHE7CqBUVhGruyPWXUl0rQTs/ofAvqaX8eirnzybfG+LqU/+T+BitHgJhq2y0BDaAgNhSXA/h4BzCpacI6AizdR7zV/6sL9bSsamy9L9Tnp89KuojGGPuDV4KKGAqJBQwFBoSE7KBjZGblSArPqSqRpp5M30XVbdpksqr7qV8OqmzdZqu9JFdKtqnlaZXCTICsWtstAQ2gIDYUlwP5kVtGAswSSfhO1veYPsnB/0hmFFT987ARhhFm1qwRGYRm5sj+ZVVciTTsTnVnVrKlZE3X1jjqz+TO95rfJAaPBTdSmEdvvaAgN2TRi+x0N2Qi58ztm1Z1Y09L/EEhKB+iNQ9VX/PrH27zX/JpB1T/5bElhlE/bg+wDHzslGGFW7SqBUVhGruyPWXUl0rQzMZlVb7kp/zhUbdxpx31iTnUsatgNo8FNFA2FJYCGwhKkHwpLMDn7Y1aTE0taEpBAHDtAXajfe83vTZTS5nrLTQUZhxoQjykWR0a5tC9sWfjYCcIIs2pXCYzCMnJlf8yqK5GmnbHLrHoGVTOo/vVQ9atSutSUGlT/clOFDDFGg5toWD2hITSEhsISYH+PAGYVLThHIMo30UwGVSdKmVf8J1aU5KtSUWYUBcHCxx4FGGFW7SqBUVhGruyPWXUl0rQzsplVzZr+YcN7svTR7XUyqEHWQy1WWDEa3ETDagsNoSE0FJYA+5NZRQPOEojCTdQzqKlLTRViJn8hAhsFRoVoR7GOAR87WRhhVu0qgVFYRq7sT2bVlUjTzrJnVqNuUP0SwWhwEw3bZaAhNISGwhJgfzKraMBZAqW8icbJoGJWg18SpdRQ8FpFqySMMKthFYmGwhJMzv5kVpMTS1oSkECxO8BMk6Si8oo/CKZiMwpShyiXgY89OjDCrNpVAqOwjFzZH7PqSqRpZy2BYtxEdaH+dX/bZb4k5V9mKk4Glcxq8IukGBoKfvZ4lIQRRiysUtFQWILJ2R+zmpxY0pKABArVAWb6kpS3zJQuNdWtqnnAWkWrWKEYRatVhasNfOwsYYRZtasERmEZubI/ZtWVSNPO0JlV/XKUZ1DXbdkl/i9JlXod1GKHE6PBTTSsxtAQGkJDYQmwv0cAs4oWnCOQy03UmyClr/fVoPq3UnxJqlzByYVRuepYzvPCx04fRphVu0pgFJaRK/tjVl2JNO0MnFl9essnY09Tx5/qAU47rpV0O7J5UT91GoVQYTS4iYbVIRpCQ2goLAH2J7OKBpwlkHoT9V7va+ZUDar/9b43QUrHnuoY1ObNGjrBDaOB0QgrdDSEhtBQWALsj1lFA84S0Jto2w7Hmk+cpnu9n4QJUmGDi9HAaKChsATQUFiC9ENhCSZnf4YBJCeWtMRCwFte6jf/96bsqDv8VLr+J3Oq2dN2FY2dZ8lNAqMR9iJAQ2gIDYUlwP5kVtFA4gl4k6O81/v+Brv6ej9o0DEaGI2gWslUDg2hITQUlgD7Y1bRQCIJZFqcXxurs/fNuFN5Qwb07ZbI9heqURgNjEZYLaEhNISGwhJgf8wqGkgEAf206bot76cde5ope8pN1B56GGE07CqBURhGXGN2ejCyM3KlBGNWXYl0Qtrpn7mvnzf1f9rUnz3VDGpVZbO0raYDtIsBRhgxu0pgFIYR15idHozsjFwpgVl1JdIxbqf3an/tlvdFM6n+TWfu67JSuSwtRQdoFwOMMGJ2lcAoDCOuMTs9GNkZuVICs+pKpGPUTjWkj2/cKZo5Tf1qlDbDm7nfverAjNnTbM2lA7SLAUYYMbtKYBSGEdeYnR6M7IxcKYFZdSXSEW6nf9a+mlP/ovxabZ0Y5X01SjOoYTc6QDtBGGHE7CqBURhGXGN2ejCyM3KlBGbVlUhHqJ1qTvWTpmpM04079V7t67hTNaeF/moUHaBdDDDCiNlVAqMwjLjG7PRgZGfkSgnMqiuRLmM7beZUZ+17Y041g1rsRfnpAO1igBFGzK4SGIVhxDVmpwcjOyNXSmBWXYl0CdsZ1JyqMc133GmY5tAB2unBCCNmVwmMwjDiGrPTg5GdkSslMKuuRLqI7Yy6OU1tOh2gXQwwwojZVQKjMIy4xuz0YGRn5EoJzKorkS5gO3W2/pbX9mQcc+q91i9X5tTWVDpAGyERGGHE7CqBURhGXGN2ejCyM3KlBGbVlUiHaKf3lSgzISrNbP2om1Myq7kHn5sERix31dTdAw2hITQUlgD7ewQwqxHXwvr162XGjBlSU1MjFRUVMmTIEOndu7c0aNCgaDXXmfq6AH+mdU51tn5V+2ZmOalyjDkN23BuonaCMMJo2FUCozCMuMbs9GBkZ+RKCcxqhCOtBnX8+PEyYMAAefbZZ6Vnz56yYMECGT58uFRVVRW85tUraqR65Rv1juv/SlQpZusXvGEpB6QDtBOGEUbMrhIYhWHENWanByM7I1dKYFYjHOm1a9fKvffeK6NHj5ZFixbJRRddJAcddFDRarzk0Tdl+t3bahfh9z5jWuh1TovWgIAHpgO0g4IRRsyuEhiFYcQ1ZqcHIzsjV0pgViMc6ZdeekmmT58uo0aNkuXLlxfdrHpfjkqaOU0NMR2gXfQwwojZVQKjMIy4xuz0YGRn5EoJzGqEI71//3556KGHZPHixbJv3z7p37+/9OrVq6jZ1QjjKFjV6ADtKGGEEbOrBEZhGHGN2enByM7IlRKY1RhEeufOnTJ79mxp1qyZbNq0yYxj7dixY8Fr3r1794IfkwNCAAIQgAAE8iWgw+HYIIBZjYEGPvjgA5k/f74MHjxYli1bZkzroEGD6tT8/vvvl7lz55p/q6yslGnTppGBjUFsqSIEIAABCEAAAtkJYFYjrJBVq1bJmjVr5Oqrr5aFCxeaMatqVnUbOnRohGtO1SAAAQhAAAIQgEBhCGBWC8OxKEfZtm2bTJgwwWRRdemqHj16mOypTrjq3LlzUc7JQSEAAQhAAAIQgECUCGBWoxSNNHXZuHGjzJkzR15++WVp0aKFDBs2rOgfBYg4EqoHAQhAAAIQgIBDBDCrMQi2N2a12OusxgAFVYQABCAAAQhAwDECmFXHAk5zIQABCEAAAhCAQJwIYFbjFC3qCgEIQAACEIAABBwjgFl1LOA0FwIQgAAEIAABCMSJAGY1TtGirhCAAAQgAAEIQMAxAphVxwLucnP1Syg33HBDLYKWLVvKbbfdJp06dXIZi2n7Cy+8IPfcc49ce+210qRJE/Nv69evlxkzZkhNTY1UVFTIwIED5ZxzzpFGjRo5ySsdI9c19fHHH8vDDz8sS5YskR07dki7du3MutDHH388GvrPVWJj5LqGvM7E39986UtfktGjR0uHDh3QkZO9bf1GY1YRgjME9Ctf+/btk/POO8+ZNgdp6NatW2Xy5MnStm1bufHGG41Z3b17t9x8883Ss2dP82fLli3mq2hjxoypvYEEOXZSyqRjpG1zXVMbNmyQ6upqGTt2rDGqq1evNh8wUT21atUKDYlINkbKzHUN6XWkD8RTpkyRH/zgB3LUUUfJE088IQ888IDR0Wc+8xl0lJSONEQ7MKsh4LFrvAjoerXdu3c3H1dg+4TAn//8Z7OO7zHHHGMMqmdW1ZzNmjVLxo8fL5qB3rt3rzGrJ5xwgpx66qlO4cvESCGgqbpS2LNnj0yaNEm++93vyuc//3k0lOZK8TPS/ggN1Yf09ttvGx2NHDnS/Ehf5FSXm7axmFU04ASBDz/8UKZOnWqyqvrkzvYJAX213bp1a/PRCc3weGZVX036/65lZ86cKe3bt3cuM52JEZqqfxX961//Mg84F154oXnAQUPZGR199NH0SymIdNjE8uXL5ZlnnpHrr7/efL0RHXHHwqyiAScI7Ny5U8aNG2fGW27evFmaNWvG18B8kU81p+nMqt4wXn31VRkxYoQTmkltZCoTNFVfBps2bZI777zTfCZaTX6qyXBdQ0rMz0j/Tr/0qY7eeecd8+pf3+xoP3P66afLunXr0JGTPW7dRmNWEYETBF5//XUz3vKaa66RLl26iGbFNFN49tlnS+fOnZ1gkK2RmFW7BFIZoam6zN566y256aabZPDgwfLVr35VeOCpr6lURmgo/XX3j3/8w4xhvfjii6VBgwaYVXv3lPgSmNXEh5gGZiKwbNkyeffdd2Xo0KHOQwpiVl0dBuCJI535ShWOq5rS8c633nqrdO3aVb797W8bg8FQkrrqSMcoXcfjqoZSWfz85z83SQWdY8AwAOdvUYJZRQPOEli8eLFp+6BBg5xlkMmIMcGqviSCmFUXNaUzuXU8uE6884yq0kNDn2ooE6N0HY+LGkrHQc1q06ZN5eSTT2aClfN3KMGsogE3CDz33HMyb948Mz7skEMOkffff9+sIaprh7LOqtTLgmkWSF/DnXHGGdKrVy+zdJXy0iWKKisr3RBNSitTzSqaEvFeY/fr16+OUVV0aOgTAWVjhIY+YaT9y09/+lPTP3/xi1+U7du3m79ffvnlcvDBB9MXOdnj1m00mVVE4ASB/fv3mzUg586dazpCXd/wqquuMq8t9ZWl61u6rKHy0mV1lFeLFi2cn5CWyghNiWgWUCdUpW7Dhw8XNbBoKDujc889l35JRLxraf78+WbN1Y4dO8r3v/99Oe6444y00JHrdygyqygAAhCAAAQgAAEIQCDCBMisRjg4VA0CEIAABCAAAQi4TgCz6roCaD8EIAABCEAAAhCIMAHMaoSDQ9UgAAEIQAACEICA6wQwq64rgPZDAAIQgAAEIACBCBPArEY4OFQNAhCAAAQgAAEIuE4As+q6Amg/BCAAAQhAAAIQiDABzGqEg0PVIAABCEAAAhCAgOsEMKuuK4D2QwACEIAABCAAgQgTwKxGODhUDQIQgAAEIAABCLhOALPqugJoPwQgAAEIQAACEIgwAcxqhIND1SAAAQhAAAIQgIDrBDCrriuA9kMAAhCAAAQgAIEIE8CsRjg4VA0CEIAABCAAAQi4TgCz6roCaD8EIAABCEAAAhCIMAHMaoSDQ9UgAAEIQAACEICA6wQwq64rgPZDAAIQgAAEIACBCBPArEY4OFQNAhCAAAQgAAEIuE4As+q6Amg/BCAAAQhAAAIQiDABzGqEg0PVIAABCEAAAhCAgOsEMKuuK4D2QwACEIAABCAAgQgTwKxGODhUDQIQgAAEIAABCLhOALPqugJoPwQgAAEIQAACEIgwAcxqhIND1SAAAQhAAAIQgIDrBDCrriuA9kMAAhCAAAQgAIEIE8CsRjg4VA0CEIAABCAAAQi4TgCz6roCaD8EIAABCEAAAhCIMAHMaoSDQ9UgAIFoENi8ebNMmTJFpk2bJgcffHBtpfbs2SMTJkyQdu3ayQ9/+ENp2LBhNCpMLSAAAQgkiABmNUHBpCkQgEBxCHz00Ucyfvx46datm/Tv39+cZP/+/bJs2TJZsWKFTJ8+XSoqKopzco4KAQhAwHECmFXHBUDzIQCBYAT++Mc/yoIFC2TmzJnSqlUreeGFF+Taa6+VcePGSY8ePYIdhFIQgAAEIJAzAcxqzsjYAQIQcJHAe++9JyNGjJDLLrtMjj/+ePnRj34kxxxzjAwfPtzgePDBB2WgR8K8AAAEQUlEQVTOnDlSU1MjAwYMMMMC1NTu3bvX/KZDCN566y058cQTTZa2U6dO8vzzz5vMrGZllyxZItXV1XLEEUe4iJc2QwACEMhIALOKOCAAAQgEJPDLX/7SGEwdt/qXv/zFZFlbt25thgM88MADcuutt0qbNm1k4cKFxqSqkX3kkUfk97//vcnAtmjRQpYvXy5r166ViRMnyu9+9zvRY44aNUq6dOkiDRo0CFgTikEAAhBwhwBm1Z1Y01IIQCAkgVdffVUuvfRSeeedd2TevHnm9f/27dvNcIDrrrtOOnfubM6gQwRmzJghP/7xj41BVeO6a9cu89/f/va38swzzxizOmvWLGNuL7zwwpA1Y3cIQAACySWAWU1ubGkZBCBQYAJqNidPniwtW7Y0QwJ09v+aNWtk4MCB9c505plnyk9+8hNZtGiR+XPIIYeYV/yvvPKKnHHGGXLJJZfIzTffLEOGDOHVf4HjxOEgAIFkEcCsJiuetAYCECgigd27d8v1118v/fr1M4ZTNzWrv/rVr+SWW26Rpk2b1jm7vu6fP3++Ma06flWXuhozZox861vfkqOPPlpmz55tjve5z32uiLXm0BCAAATiTQCzGu/4UXsIQKCEBLxX/voK/0tf+pI5sw4NGDt2rPlTVVUlGzdulNtvv91MwFJz65nVJk2ayN133y133HGH/PznPxddDuvhhx82wwdYn7WEQeRUEIBA7AhgVmMXMioMAQiUi8CGDRtk6tSpJiOqmVLddL1VnWylBvbFF180s/11wtRXvvIVY0h1hYCf/exnZuyqrhKgHxjQlQL+9re/yYcffigXXHBBuZrDeSEAAQjEggBmNRZhopIQgAAEIAABCEDATQKYVTfjTqshAAEIQAACEIBALAhgVmMRJioJAQhAAAIQgAAE3CSAWXUz7rQaAhCAAAQgAAEIxIIAZjUWYaKSEIAABCAAAQhAwE0CmFU3406rIQABCEAAAhCAQCwIYFZjESYqCQEIQAACEIAABNwkgFl1M+60GgIQgAAEIAABCMSCAGY1FmGikhCAAAQgAAEIQMBNAphVN+NOqyEAAQhAAAIQgEAsCGBWYxEmKgkBCEAAAhCAAATcJIBZdTPutBoCEIAABCAAAQjEggBmNRZhopIQgAAEIAABCEDATQKYVTfjTqshAAEIQAACEIBALAhgVmMRJioJAQhAAAIQgAAE3CSAWXUz7rQaAhCAAAQgAAEIxIIAZjUWYaKSEIAABCAAAQhAwE0CmFU3406rIQABCEAAAhCAQCwIYFZjESYqCQEIQAACEIAABNwkgFl1M+60GgIQgAAEIAABCMSCAGY1FmGikhCAAAQgAAEIQMBNAphVN+NOqyEAAQhAAAIQgEAsCGBWYxEmKgkBCEAAAhCAAATcJIBZdTPutBoCEIAABCAAAQjEggBmNRZhopIQgAAEIAABCEDATQL/H8YmVvnqqYMx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872699" y="1447800"/>
            <a:ext cx="8153400" cy="5076825"/>
          </a:xfrm>
          <a:prstGeom prst="rect">
            <a:avLst/>
          </a:prstGeom>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990600" y="1066800"/>
            <a:ext cx="7696199" cy="45720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FFF2CC"/>
              </a:buClr>
              <a:buSzPct val="25000"/>
              <a:buFont typeface="Questrial"/>
              <a:buNone/>
            </a:pPr>
            <a:r>
              <a:rPr lang="en-US" sz="2400" b="0" i="0" u="none" strike="noStrike" cap="none" dirty="0">
                <a:solidFill>
                  <a:srgbClr val="242424"/>
                </a:solidFill>
                <a:latin typeface="Questrial"/>
                <a:ea typeface="Questrial"/>
                <a:cs typeface="Questrial"/>
                <a:sym typeface="Questrial"/>
              </a:rPr>
              <a:t>The tendency for our lifestyle to expand in proportion to our salary.</a:t>
            </a:r>
          </a:p>
          <a:p>
            <a:pPr marL="0" marR="0" lvl="0" indent="0" algn="l" rtl="0">
              <a:lnSpc>
                <a:spcPct val="100000"/>
              </a:lnSpc>
              <a:spcBef>
                <a:spcPts val="480"/>
              </a:spcBef>
              <a:buClr>
                <a:srgbClr val="FFF2CC"/>
              </a:buClr>
              <a:buSzPct val="25000"/>
              <a:buFont typeface="Questrial"/>
              <a:buNone/>
            </a:pPr>
            <a:endParaRPr sz="2400" b="0" i="0" u="none" strike="noStrike" cap="none" dirty="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b="0" i="0" u="none" strike="noStrike" cap="none" dirty="0" smtClean="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dirty="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b="0" i="0" u="none" strike="noStrike" cap="none" dirty="0" smtClean="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dirty="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b="0" i="0" u="none" strike="noStrike" cap="none" dirty="0" smtClean="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b="0" i="0" u="none" strike="noStrike" cap="none" dirty="0" smtClean="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b="0" i="0" u="none" strike="noStrike" cap="none" dirty="0" smtClean="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dirty="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lang="en-US" sz="2400" b="0" i="0" u="none" strike="noStrike" cap="none" dirty="0" smtClean="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sz="2400" b="0" i="0" u="none" strike="noStrike" cap="none" dirty="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sz="2400" b="0" i="0" u="none" strike="noStrike" cap="none" dirty="0">
              <a:solidFill>
                <a:srgbClr val="242424"/>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endParaRPr sz="2400" b="0" i="0" u="none" strike="noStrike" cap="none" dirty="0">
              <a:solidFill>
                <a:srgbClr val="242424"/>
              </a:solidFill>
              <a:latin typeface="Questrial"/>
              <a:ea typeface="Questrial"/>
              <a:cs typeface="Questrial"/>
              <a:sym typeface="Questrial"/>
            </a:endParaRPr>
          </a:p>
        </p:txBody>
      </p:sp>
      <p:sp>
        <p:nvSpPr>
          <p:cNvPr id="234" name="Shape 234"/>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Watch Out for Lifestyle Creep</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5414" y="1828799"/>
            <a:ext cx="6846570" cy="4861037"/>
          </a:xfrm>
          <a:prstGeom prst="rect">
            <a:avLst/>
          </a:prstGeom>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838200" y="1219200"/>
            <a:ext cx="8077199" cy="4525964"/>
          </a:xfrm>
          <a:prstGeom prst="rect">
            <a:avLst/>
          </a:prstGeom>
          <a:noFill/>
          <a:ln>
            <a:noFill/>
          </a:ln>
        </p:spPr>
        <p:txBody>
          <a:bodyPr lIns="91425" tIns="45700" rIns="91425" bIns="45700" anchor="t" anchorCtr="0">
            <a:noAutofit/>
          </a:bodyPr>
          <a:lstStyle/>
          <a:p>
            <a:pPr marL="173038" marR="0" lvl="0" indent="-173038" algn="l" rtl="0">
              <a:lnSpc>
                <a:spcPct val="108333"/>
              </a:lnSpc>
              <a:spcBef>
                <a:spcPts val="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1 Tim 5:8 -- But if anyone does not provide for his relatives, and especially for members of his household, he has denied the faith and is worse than an unbeliever.</a:t>
            </a:r>
          </a:p>
          <a:p>
            <a:pPr marL="173038" marR="0" lvl="0" indent="-173038" algn="l" rtl="0">
              <a:lnSpc>
                <a:spcPct val="108333"/>
              </a:lnSpc>
              <a:spcBef>
                <a:spcPts val="480"/>
              </a:spcBef>
              <a:buClr>
                <a:srgbClr val="FFF2CC"/>
              </a:buClr>
              <a:buSzPct val="70000"/>
              <a:buFont typeface="Questrial"/>
              <a:buNone/>
            </a:pPr>
            <a:endParaRPr sz="2400" b="0" i="0" u="none" strike="noStrike" cap="none">
              <a:solidFill>
                <a:srgbClr val="242424"/>
              </a:solidFill>
              <a:latin typeface="Questrial"/>
              <a:ea typeface="Questrial"/>
              <a:cs typeface="Questrial"/>
              <a:sym typeface="Questrial"/>
            </a:endParaRPr>
          </a:p>
          <a:p>
            <a:pPr marL="173038" marR="0" lvl="0" indent="-173038" algn="l" rtl="0">
              <a:lnSpc>
                <a:spcPct val="108333"/>
              </a:lnSpc>
              <a:spcBef>
                <a:spcPts val="48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How can we balance giving sacrificially and planning for our retirement?</a:t>
            </a:r>
          </a:p>
        </p:txBody>
      </p:sp>
      <p:sp>
        <p:nvSpPr>
          <p:cNvPr id="240" name="Shape 240"/>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Investing for the Future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Investing for the Future</a:t>
            </a:r>
          </a:p>
        </p:txBody>
      </p:sp>
      <p:sp>
        <p:nvSpPr>
          <p:cNvPr id="246" name="Shape 246"/>
          <p:cNvSpPr txBox="1">
            <a:spLocks noGrp="1"/>
          </p:cNvSpPr>
          <p:nvPr>
            <p:ph type="body" idx="1"/>
          </p:nvPr>
        </p:nvSpPr>
        <p:spPr>
          <a:xfrm>
            <a:off x="762000" y="990600"/>
            <a:ext cx="8251200" cy="457200"/>
          </a:xfrm>
          <a:prstGeom prst="rect">
            <a:avLst/>
          </a:prstGeom>
          <a:noFill/>
          <a:ln>
            <a:noFill/>
          </a:ln>
        </p:spPr>
        <p:txBody>
          <a:bodyPr lIns="91425" tIns="45700" rIns="91425" bIns="45700" anchor="t" anchorCtr="0">
            <a:noAutofit/>
          </a:bodyPr>
          <a:lstStyle/>
          <a:p>
            <a:pPr marL="173038" marR="0" lvl="0" indent="-173038" algn="l" rtl="0">
              <a:lnSpc>
                <a:spcPct val="100000"/>
              </a:lnSpc>
              <a:spcBef>
                <a:spcPts val="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Where do we go from here.</a:t>
            </a:r>
          </a:p>
          <a:p>
            <a:pPr marL="173038" marR="0" lvl="0" indent="-173038" algn="l" rtl="0">
              <a:lnSpc>
                <a:spcPct val="100000"/>
              </a:lnSpc>
              <a:spcBef>
                <a:spcPts val="480"/>
              </a:spcBef>
              <a:buClr>
                <a:srgbClr val="FFF2CC"/>
              </a:buClr>
              <a:buSzPct val="25000"/>
              <a:buFont typeface="Questrial"/>
              <a:buNone/>
            </a:pPr>
            <a:endParaRPr sz="2400" b="0" i="0" u="none" strike="noStrike" cap="none">
              <a:solidFill>
                <a:srgbClr val="242424"/>
              </a:solidFill>
              <a:latin typeface="Questrial"/>
              <a:ea typeface="Questrial"/>
              <a:cs typeface="Questrial"/>
              <a:sym typeface="Questrial"/>
            </a:endParaRPr>
          </a:p>
        </p:txBody>
      </p:sp>
      <p:sp>
        <p:nvSpPr>
          <p:cNvPr id="247" name="Shape 247"/>
          <p:cNvSpPr txBox="1"/>
          <p:nvPr/>
        </p:nvSpPr>
        <p:spPr>
          <a:xfrm>
            <a:off x="914400" y="1371600"/>
            <a:ext cx="7848599" cy="42671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248" name="Shape 248"/>
          <p:cNvSpPr txBox="1"/>
          <p:nvPr/>
        </p:nvSpPr>
        <p:spPr>
          <a:xfrm>
            <a:off x="1524000" y="1981200"/>
            <a:ext cx="914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249" name="Shape 249"/>
          <p:cNvSpPr txBox="1"/>
          <p:nvPr/>
        </p:nvSpPr>
        <p:spPr>
          <a:xfrm>
            <a:off x="914400" y="1612900"/>
            <a:ext cx="7696199" cy="4025899"/>
          </a:xfrm>
          <a:prstGeom prst="rect">
            <a:avLst/>
          </a:prstGeom>
          <a:noFill/>
          <a:ln>
            <a:noFill/>
          </a:ln>
        </p:spPr>
        <p:txBody>
          <a:bodyPr lIns="91425" tIns="45700" rIns="91425" bIns="45700" anchor="t" anchorCtr="0">
            <a:noAutofit/>
          </a:bodyPr>
          <a:lstStyle/>
          <a:p>
            <a:pPr marL="173038" marR="0" lvl="0" indent="-173038" algn="l" rtl="0">
              <a:lnSpc>
                <a:spcPct val="100000"/>
              </a:lnSpc>
              <a:spcBef>
                <a:spcPts val="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Most of us would be better served paying off whatever debt we have instead of investing because you are probably paying more interest on your debt than you will make investing..</a:t>
            </a:r>
          </a:p>
          <a:p>
            <a:pPr marL="173038" marR="0" lvl="0" indent="-173038" algn="l" rtl="0">
              <a:lnSpc>
                <a:spcPct val="100000"/>
              </a:lnSpc>
              <a:spcBef>
                <a:spcPts val="480"/>
              </a:spcBef>
              <a:buClr>
                <a:srgbClr val="FFF2CC"/>
              </a:buClr>
              <a:buFont typeface="Questrial"/>
              <a:buNone/>
            </a:pPr>
            <a:endParaRPr sz="2400" b="0" i="0" u="none" strike="noStrike" cap="none">
              <a:solidFill>
                <a:srgbClr val="242424"/>
              </a:solidFill>
              <a:latin typeface="Questrial"/>
              <a:ea typeface="Questrial"/>
              <a:cs typeface="Questrial"/>
              <a:sym typeface="Questrial"/>
            </a:endParaRPr>
          </a:p>
          <a:p>
            <a:pPr marL="173038" marR="0" lvl="0" indent="-173038" algn="l" rtl="0">
              <a:lnSpc>
                <a:spcPct val="100000"/>
              </a:lnSpc>
              <a:spcBef>
                <a:spcPts val="48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Exceptions:</a:t>
            </a:r>
          </a:p>
          <a:p>
            <a:pPr marL="173038" marR="0" lvl="0" indent="-173038" algn="l" rtl="0">
              <a:lnSpc>
                <a:spcPct val="100000"/>
              </a:lnSpc>
              <a:spcBef>
                <a:spcPts val="48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	Mortgage</a:t>
            </a:r>
          </a:p>
          <a:p>
            <a:pPr marL="173038" marR="0" lvl="0" indent="-173038" algn="l" rtl="0">
              <a:lnSpc>
                <a:spcPct val="100000"/>
              </a:lnSpc>
              <a:spcBef>
                <a:spcPts val="48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	Some Student Loans</a:t>
            </a:r>
          </a:p>
          <a:p>
            <a:pPr marL="173038" marR="0" lvl="0" indent="-173038" algn="l" rtl="0">
              <a:lnSpc>
                <a:spcPct val="100000"/>
              </a:lnSpc>
              <a:spcBef>
                <a:spcPts val="480"/>
              </a:spcBef>
              <a:buClr>
                <a:srgbClr val="FFF2CC"/>
              </a:buClr>
              <a:buSzPct val="25000"/>
              <a:buFont typeface="Questrial"/>
              <a:buNone/>
            </a:pPr>
            <a:r>
              <a:rPr lang="en-US" sz="2400" b="0" i="0" u="none" strike="noStrike" cap="none">
                <a:solidFill>
                  <a:srgbClr val="242424"/>
                </a:solidFill>
                <a:latin typeface="Questrial"/>
                <a:ea typeface="Questrial"/>
                <a:cs typeface="Questrial"/>
                <a:sym typeface="Questrial"/>
              </a:rPr>
              <a:t>	401(k)</a:t>
            </a:r>
          </a:p>
          <a:p>
            <a:pPr marL="173038" marR="0" lvl="0" indent="-173038" algn="l" rtl="0">
              <a:lnSpc>
                <a:spcPct val="100000"/>
              </a:lnSpc>
              <a:spcBef>
                <a:spcPts val="480"/>
              </a:spcBef>
              <a:buClr>
                <a:srgbClr val="FFF2CC"/>
              </a:buClr>
              <a:buFont typeface="Questrial"/>
              <a:buNone/>
            </a:pPr>
            <a:endParaRPr sz="2400" b="0" i="0" u="none" strike="noStrike" cap="none">
              <a:solidFill>
                <a:srgbClr val="242424"/>
              </a:solidFill>
              <a:latin typeface="Questrial"/>
              <a:ea typeface="Questrial"/>
              <a:cs typeface="Questrial"/>
              <a:sym typeface="Quest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1" i="0" u="none" strike="noStrike" cap="none">
                <a:solidFill>
                  <a:schemeClr val="dk2"/>
                </a:solidFill>
                <a:latin typeface="Questrial"/>
                <a:ea typeface="Questrial"/>
                <a:cs typeface="Questrial"/>
                <a:sym typeface="Questrial"/>
              </a:rPr>
              <a:t>Who am I?</a:t>
            </a:r>
          </a:p>
        </p:txBody>
      </p:sp>
      <p:sp>
        <p:nvSpPr>
          <p:cNvPr id="111" name="Shape 111"/>
          <p:cNvSpPr txBox="1">
            <a:spLocks noGrp="1"/>
          </p:cNvSpPr>
          <p:nvPr>
            <p:ph type="body" idx="1"/>
          </p:nvPr>
        </p:nvSpPr>
        <p:spPr>
          <a:xfrm>
            <a:off x="990600" y="990600"/>
            <a:ext cx="7848599" cy="5105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My name is Jason Fisher</a:t>
            </a:r>
          </a:p>
          <a:p>
            <a:pPr marL="0" marR="0" lvl="0" indent="0" algn="l" rtl="0">
              <a:lnSpc>
                <a:spcPct val="100000"/>
              </a:lnSpc>
              <a:spcBef>
                <a:spcPts val="48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Deacon of stewardship at Veritas.</a:t>
            </a:r>
          </a:p>
          <a:p>
            <a:pPr marL="0" marR="0" lvl="0" indent="0" algn="l" rtl="0">
              <a:lnSpc>
                <a:spcPct val="100000"/>
              </a:lnSpc>
              <a:spcBef>
                <a:spcPts val="480"/>
              </a:spcBef>
              <a:buClr>
                <a:srgbClr val="FFF2CC"/>
              </a:buClr>
              <a:buSzPct val="25000"/>
              <a:buFont typeface="Questrial"/>
              <a:buNone/>
            </a:pPr>
            <a:r>
              <a:rPr lang="en-US" sz="2400" b="0" i="0" u="none" strike="noStrike" cap="none" dirty="0" smtClean="0">
                <a:solidFill>
                  <a:schemeClr val="dk2"/>
                </a:solidFill>
                <a:latin typeface="Questrial"/>
                <a:ea typeface="Questrial"/>
                <a:cs typeface="Questrial"/>
                <a:sym typeface="Questrial"/>
              </a:rPr>
              <a:t>I have written for years on personal finance; I  occasionally write at consideringstewardship.com</a:t>
            </a:r>
          </a:p>
          <a:p>
            <a:pPr marL="0" marR="0" lvl="0" indent="0" algn="l" rtl="0">
              <a:lnSpc>
                <a:spcPct val="100000"/>
              </a:lnSpc>
              <a:spcBef>
                <a:spcPts val="480"/>
              </a:spcBef>
              <a:buClr>
                <a:srgbClr val="FFF2CC"/>
              </a:buClr>
              <a:buSzPct val="25000"/>
              <a:buFont typeface="Questrial"/>
              <a:buNone/>
            </a:pPr>
            <a:endParaRPr sz="2400" b="0" i="0" u="none" strike="noStrike" cap="none" dirty="0">
              <a:solidFill>
                <a:schemeClr val="dk2"/>
              </a:solidFill>
              <a:latin typeface="Questrial"/>
              <a:ea typeface="Questrial"/>
              <a:cs typeface="Questrial"/>
              <a:sym typeface="Questrial"/>
            </a:endParaRPr>
          </a:p>
          <a:p>
            <a:pPr marL="0" marR="0" lvl="0" indent="0" algn="l" rtl="0">
              <a:lnSpc>
                <a:spcPct val="100000"/>
              </a:lnSpc>
              <a:spcBef>
                <a:spcPts val="480"/>
              </a:spcBef>
              <a:buClr>
                <a:srgbClr val="FFF2CC"/>
              </a:buClr>
              <a:buSzPct val="25000"/>
              <a:buFont typeface="Questrial"/>
              <a:buNone/>
            </a:pPr>
            <a:r>
              <a:rPr lang="en-US" sz="2400" b="1" i="0" u="none" strike="noStrike" cap="none" dirty="0">
                <a:solidFill>
                  <a:schemeClr val="dk2"/>
                </a:solidFill>
                <a:latin typeface="Questrial"/>
                <a:ea typeface="Questrial"/>
                <a:cs typeface="Questrial"/>
                <a:sym typeface="Questrial"/>
              </a:rPr>
              <a:t>Standard Disclaimer</a:t>
            </a:r>
          </a:p>
          <a:p>
            <a:pPr marL="0" marR="0" lvl="0" indent="0" algn="l" rtl="0">
              <a:lnSpc>
                <a:spcPct val="100000"/>
              </a:lnSpc>
              <a:spcBef>
                <a:spcPts val="48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I am NOT an attorney.</a:t>
            </a:r>
          </a:p>
          <a:p>
            <a:pPr marL="0" marR="0" lvl="0" indent="0" algn="l" rtl="0">
              <a:lnSpc>
                <a:spcPct val="100000"/>
              </a:lnSpc>
              <a:spcBef>
                <a:spcPts val="48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I am NOT an accountant.</a:t>
            </a:r>
          </a:p>
          <a:p>
            <a:pPr marL="0" marR="0" lvl="0" indent="0" algn="l" rtl="0">
              <a:lnSpc>
                <a:spcPct val="100000"/>
              </a:lnSpc>
              <a:spcBef>
                <a:spcPts val="48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I am NOT a certified financial advisor or counselor.</a:t>
            </a:r>
          </a:p>
          <a:p>
            <a:pPr marL="0" marR="0" lvl="0" indent="0" algn="l" rtl="0">
              <a:lnSpc>
                <a:spcPct val="100000"/>
              </a:lnSpc>
              <a:spcBef>
                <a:spcPts val="48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Everyone should do their own due diligence and determine what is best for their specific situation</a:t>
            </a:r>
            <a:r>
              <a:rPr lang="en-US" sz="2400" b="0" i="0" u="none" strike="noStrike" cap="none" dirty="0" smtClean="0">
                <a:solidFill>
                  <a:schemeClr val="dk2"/>
                </a:solidFill>
                <a:latin typeface="Questrial"/>
                <a:ea typeface="Questrial"/>
                <a:cs typeface="Questrial"/>
                <a:sym typeface="Questrial"/>
              </a:rPr>
              <a:t>.</a:t>
            </a:r>
            <a:endParaRPr lang="en-US" sz="2400" b="0" i="0" u="none" strike="noStrike" cap="none" dirty="0">
              <a:solidFill>
                <a:schemeClr val="dk2"/>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762000" y="1082259"/>
            <a:ext cx="7848599" cy="5318540"/>
          </a:xfrm>
          <a:prstGeom prst="rect">
            <a:avLst/>
          </a:prstGeom>
          <a:noFill/>
          <a:ln>
            <a:noFill/>
          </a:ln>
        </p:spPr>
        <p:txBody>
          <a:bodyPr lIns="91425" tIns="45700" rIns="91425" bIns="45700" anchor="t" anchorCtr="0">
            <a:noAutofit/>
          </a:bodyPr>
          <a:lstStyle/>
          <a:p>
            <a:pPr marL="0" marR="0" lvl="0" indent="0" algn="l" rtl="0">
              <a:lnSpc>
                <a:spcPct val="108333"/>
              </a:lnSpc>
              <a:spcBef>
                <a:spcPts val="0"/>
              </a:spcBef>
              <a:buClr>
                <a:srgbClr val="FFF2CC"/>
              </a:buClr>
              <a:buSzPct val="25000"/>
              <a:buFont typeface="Questrial"/>
              <a:buNone/>
            </a:pPr>
            <a:r>
              <a:rPr lang="en-US" sz="2400" b="0" i="0" u="none" strike="noStrike" cap="none" dirty="0">
                <a:solidFill>
                  <a:srgbClr val="242424"/>
                </a:solidFill>
                <a:latin typeface="Questrial"/>
                <a:ea typeface="Questrial"/>
                <a:cs typeface="Questrial"/>
                <a:sym typeface="Questrial"/>
              </a:rPr>
              <a:t>The core idea of stewardship is that God, as sovereign creator, is the owner of everything (Gen. </a:t>
            </a:r>
            <a:r>
              <a:rPr lang="en-US" sz="2400" b="0" i="0" u="none" strike="noStrike" cap="none" dirty="0" smtClean="0">
                <a:solidFill>
                  <a:srgbClr val="242424"/>
                </a:solidFill>
                <a:latin typeface="Questrial"/>
                <a:ea typeface="Questrial"/>
                <a:cs typeface="Questrial"/>
                <a:sym typeface="Questrial"/>
              </a:rPr>
              <a:t>1:1, </a:t>
            </a:r>
            <a:r>
              <a:rPr lang="en-US" sz="2400" b="0" i="0" u="none" strike="noStrike" cap="none" dirty="0">
                <a:solidFill>
                  <a:srgbClr val="242424"/>
                </a:solidFill>
                <a:latin typeface="Questrial"/>
                <a:ea typeface="Questrial"/>
                <a:cs typeface="Questrial"/>
                <a:sym typeface="Questrial"/>
              </a:rPr>
              <a:t>Psalm 24:1). </a:t>
            </a:r>
          </a:p>
          <a:p>
            <a:pPr marL="0" marR="0" lvl="0" indent="0" algn="l" rtl="0">
              <a:lnSpc>
                <a:spcPct val="108333"/>
              </a:lnSpc>
              <a:spcBef>
                <a:spcPts val="480"/>
              </a:spcBef>
              <a:buClr>
                <a:srgbClr val="FFF2CC"/>
              </a:buClr>
              <a:buSzPct val="25000"/>
              <a:buFont typeface="Questrial"/>
              <a:buNone/>
            </a:pPr>
            <a:endParaRPr sz="2400" b="0" i="0" u="none" strike="noStrike" cap="none" dirty="0">
              <a:solidFill>
                <a:srgbClr val="242424"/>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r>
              <a:rPr lang="en-US" sz="2400" b="0" i="0" u="none" strike="noStrike" cap="none" dirty="0">
                <a:solidFill>
                  <a:srgbClr val="242424"/>
                </a:solidFill>
                <a:latin typeface="Questrial"/>
                <a:ea typeface="Questrial"/>
                <a:cs typeface="Questrial"/>
                <a:sym typeface="Questrial"/>
              </a:rPr>
              <a:t>As a result, we can’t claim ultimate rule or ownership over </a:t>
            </a:r>
            <a:r>
              <a:rPr lang="en-US" sz="2400" b="0" i="0" u="none" strike="noStrike" cap="none" dirty="0" smtClean="0">
                <a:solidFill>
                  <a:srgbClr val="242424"/>
                </a:solidFill>
                <a:latin typeface="Questrial"/>
                <a:ea typeface="Questrial"/>
                <a:cs typeface="Questrial"/>
                <a:sym typeface="Questrial"/>
              </a:rPr>
              <a:t>anything. 1 Pet 4:10</a:t>
            </a:r>
          </a:p>
          <a:p>
            <a:pPr marL="0" marR="0" lvl="0" indent="0" algn="l" rtl="0">
              <a:lnSpc>
                <a:spcPct val="108333"/>
              </a:lnSpc>
              <a:spcBef>
                <a:spcPts val="480"/>
              </a:spcBef>
              <a:buClr>
                <a:srgbClr val="FFF2CC"/>
              </a:buClr>
              <a:buSzPct val="25000"/>
              <a:buFont typeface="Questrial"/>
              <a:buNone/>
            </a:pPr>
            <a:endParaRPr sz="2400" b="0" i="0" u="none" strike="noStrike" cap="none" dirty="0">
              <a:solidFill>
                <a:srgbClr val="242424"/>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r>
              <a:rPr lang="en-US" sz="2400" b="0" i="0" u="none" strike="noStrike" cap="none" dirty="0">
                <a:solidFill>
                  <a:srgbClr val="242424"/>
                </a:solidFill>
                <a:latin typeface="Questrial"/>
                <a:ea typeface="Questrial"/>
                <a:cs typeface="Questrial"/>
                <a:sym typeface="Questrial"/>
              </a:rPr>
              <a:t>Rather, we are simply managing what the Lord has entrusted to us for a limited amount of time. </a:t>
            </a:r>
          </a:p>
        </p:txBody>
      </p:sp>
      <p:sp>
        <p:nvSpPr>
          <p:cNvPr id="118" name="Shape 118"/>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1" i="0" u="none" strike="noStrike" cap="none">
                <a:solidFill>
                  <a:schemeClr val="dk2"/>
                </a:solidFill>
                <a:latin typeface="Questrial"/>
                <a:ea typeface="Questrial"/>
                <a:cs typeface="Questrial"/>
                <a:sym typeface="Questrial"/>
              </a:rPr>
              <a:t>What is Biblical Stewardship</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762000" y="1082259"/>
            <a:ext cx="6476999" cy="5623339"/>
          </a:xfrm>
          <a:prstGeom prst="rect">
            <a:avLst/>
          </a:prstGeom>
          <a:noFill/>
          <a:ln>
            <a:noFill/>
          </a:ln>
        </p:spPr>
        <p:txBody>
          <a:bodyPr lIns="91425" tIns="45700" rIns="91425" bIns="45700" anchor="t" anchorCtr="0">
            <a:noAutofit/>
          </a:bodyPr>
          <a:lstStyle/>
          <a:p>
            <a:pPr marL="0" marR="0" lvl="0" indent="0" algn="l" rtl="0">
              <a:lnSpc>
                <a:spcPct val="133333"/>
              </a:lnSpc>
              <a:spcBef>
                <a:spcPts val="0"/>
              </a:spcBef>
              <a:buClr>
                <a:srgbClr val="FFF2CC"/>
              </a:buClr>
              <a:buSzPct val="25000"/>
              <a:buFont typeface="Questrial"/>
              <a:buNone/>
            </a:pPr>
            <a:r>
              <a:rPr lang="en-US" sz="1950" b="0" i="0" u="none" strike="noStrike" cap="none" dirty="0">
                <a:solidFill>
                  <a:srgbClr val="242424"/>
                </a:solidFill>
                <a:latin typeface="Questrial"/>
                <a:ea typeface="Questrial"/>
                <a:cs typeface="Questrial"/>
                <a:sym typeface="Questrial"/>
              </a:rPr>
              <a:t>The earth is the Lord's and the fullness thereof,</a:t>
            </a:r>
            <a:br>
              <a:rPr lang="en-US" sz="1950" b="0" i="0" u="none" strike="noStrike" cap="none" dirty="0">
                <a:solidFill>
                  <a:srgbClr val="242424"/>
                </a:solidFill>
                <a:latin typeface="Questrial"/>
                <a:ea typeface="Questrial"/>
                <a:cs typeface="Questrial"/>
                <a:sym typeface="Questrial"/>
              </a:rPr>
            </a:br>
            <a:r>
              <a:rPr lang="en-US" sz="1950" b="0" i="0" u="none" strike="noStrike" cap="none" dirty="0">
                <a:solidFill>
                  <a:srgbClr val="242424"/>
                </a:solidFill>
                <a:latin typeface="Questrial"/>
                <a:ea typeface="Questrial"/>
                <a:cs typeface="Questrial"/>
                <a:sym typeface="Questrial"/>
              </a:rPr>
              <a:t>the world and those who dwell therein.</a:t>
            </a:r>
            <a:br>
              <a:rPr lang="en-US" sz="1950" b="0" i="0" u="none" strike="noStrike" cap="none" dirty="0">
                <a:solidFill>
                  <a:srgbClr val="242424"/>
                </a:solidFill>
                <a:latin typeface="Questrial"/>
                <a:ea typeface="Questrial"/>
                <a:cs typeface="Questrial"/>
                <a:sym typeface="Questrial"/>
              </a:rPr>
            </a:br>
            <a:endParaRPr lang="en-US" sz="1950" b="0" i="0" u="none" strike="noStrike" cap="none" dirty="0">
              <a:solidFill>
                <a:srgbClr val="242424"/>
              </a:solidFill>
              <a:latin typeface="Questrial"/>
              <a:ea typeface="Questrial"/>
              <a:cs typeface="Questrial"/>
              <a:sym typeface="Questrial"/>
            </a:endParaRPr>
          </a:p>
          <a:p>
            <a:pPr marL="0" marR="0" lvl="0" indent="0" algn="l" rtl="0">
              <a:lnSpc>
                <a:spcPct val="133333"/>
              </a:lnSpc>
              <a:spcBef>
                <a:spcPts val="390"/>
              </a:spcBef>
              <a:buClr>
                <a:srgbClr val="FFF2CC"/>
              </a:buClr>
              <a:buSzPct val="25000"/>
              <a:buFont typeface="Questrial"/>
              <a:buNone/>
            </a:pPr>
            <a:r>
              <a:rPr lang="en-US" sz="1950" b="0" i="0" u="none" strike="noStrike" cap="none" dirty="0">
                <a:solidFill>
                  <a:srgbClr val="242424"/>
                </a:solidFill>
                <a:latin typeface="Questrial"/>
                <a:ea typeface="Questrial"/>
                <a:cs typeface="Questrial"/>
                <a:sym typeface="Questrial"/>
              </a:rPr>
              <a:t>As each has received a gift, use it to serve one another, as good stewards of God's varied grace:</a:t>
            </a:r>
          </a:p>
          <a:p>
            <a:pPr marL="0" marR="0" lvl="0" indent="0" algn="l" rtl="0">
              <a:lnSpc>
                <a:spcPct val="133333"/>
              </a:lnSpc>
              <a:spcBef>
                <a:spcPts val="390"/>
              </a:spcBef>
              <a:buClr>
                <a:srgbClr val="FFF2CC"/>
              </a:buClr>
              <a:buSzPct val="25000"/>
              <a:buFont typeface="Questrial"/>
              <a:buNone/>
            </a:pPr>
            <a:endParaRPr sz="1950" b="0" i="0" u="none" strike="noStrike" cap="none" dirty="0">
              <a:solidFill>
                <a:srgbClr val="242424"/>
              </a:solidFill>
              <a:latin typeface="Questrial"/>
              <a:ea typeface="Questrial"/>
              <a:cs typeface="Questrial"/>
              <a:sym typeface="Questrial"/>
            </a:endParaRPr>
          </a:p>
          <a:p>
            <a:pPr marL="0" marR="0" lvl="0" indent="0" algn="l" rtl="0">
              <a:lnSpc>
                <a:spcPct val="133333"/>
              </a:lnSpc>
              <a:spcBef>
                <a:spcPts val="390"/>
              </a:spcBef>
              <a:buClr>
                <a:srgbClr val="FFF2CC"/>
              </a:buClr>
              <a:buSzPct val="25000"/>
              <a:buFont typeface="Questrial"/>
              <a:buNone/>
            </a:pPr>
            <a:r>
              <a:rPr lang="en-US" sz="1950" b="0" i="0" u="none" strike="noStrike" cap="none" dirty="0">
                <a:solidFill>
                  <a:srgbClr val="242424"/>
                </a:solidFill>
                <a:latin typeface="Questrial"/>
                <a:ea typeface="Questrial"/>
                <a:cs typeface="Questrial"/>
                <a:sym typeface="Questrial"/>
              </a:rPr>
              <a:t>You shall remember the Lord your God, for it is he who gives you power to get wealth, that he may confirm his covenant that he swore to your fathers, as it is this day.</a:t>
            </a:r>
            <a:br>
              <a:rPr lang="en-US" sz="1950" b="0" i="0" u="none" strike="noStrike" cap="none" dirty="0">
                <a:solidFill>
                  <a:srgbClr val="242424"/>
                </a:solidFill>
                <a:latin typeface="Questrial"/>
                <a:ea typeface="Questrial"/>
                <a:cs typeface="Questrial"/>
                <a:sym typeface="Questrial"/>
              </a:rPr>
            </a:br>
            <a:r>
              <a:rPr lang="en-US" sz="1950" b="0" i="0" u="none" strike="noStrike" cap="none" dirty="0">
                <a:solidFill>
                  <a:srgbClr val="242424"/>
                </a:solidFill>
                <a:latin typeface="Questrial"/>
                <a:ea typeface="Questrial"/>
                <a:cs typeface="Questrial"/>
                <a:sym typeface="Questrial"/>
              </a:rPr>
              <a:t/>
            </a:r>
            <a:br>
              <a:rPr lang="en-US" sz="1950" b="0" i="0" u="none" strike="noStrike" cap="none" dirty="0">
                <a:solidFill>
                  <a:srgbClr val="242424"/>
                </a:solidFill>
                <a:latin typeface="Questrial"/>
                <a:ea typeface="Questrial"/>
                <a:cs typeface="Questrial"/>
                <a:sym typeface="Questrial"/>
              </a:rPr>
            </a:br>
            <a:r>
              <a:rPr lang="en-US" sz="1950" b="0" i="0" u="none" strike="noStrike" cap="none" dirty="0">
                <a:solidFill>
                  <a:srgbClr val="242424"/>
                </a:solidFill>
                <a:latin typeface="Questrial"/>
                <a:ea typeface="Questrial"/>
                <a:cs typeface="Questrial"/>
                <a:sym typeface="Questrial"/>
              </a:rPr>
              <a:t>For who sees anything different in you? What do you have that you did not receive? If then you received it, why do you boast as if you did not receive it?</a:t>
            </a:r>
          </a:p>
          <a:p>
            <a:pPr marL="0" marR="0" lvl="0" indent="0" algn="l" rtl="0">
              <a:lnSpc>
                <a:spcPct val="285714"/>
              </a:lnSpc>
              <a:spcBef>
                <a:spcPts val="182"/>
              </a:spcBef>
              <a:buClr>
                <a:srgbClr val="FFF2CC"/>
              </a:buClr>
              <a:buSzPct val="25000"/>
              <a:buFont typeface="Questrial"/>
              <a:buNone/>
            </a:pPr>
            <a:endParaRPr sz="900" b="0" i="0" u="none" strike="noStrike" cap="none" dirty="0">
              <a:solidFill>
                <a:srgbClr val="242424"/>
              </a:solidFill>
              <a:latin typeface="Questrial"/>
              <a:ea typeface="Questrial"/>
              <a:cs typeface="Questrial"/>
              <a:sym typeface="Questrial"/>
            </a:endParaRPr>
          </a:p>
          <a:p>
            <a:pPr marL="0" marR="0" lvl="0" indent="0" algn="l" rtl="0">
              <a:lnSpc>
                <a:spcPct val="333333"/>
              </a:lnSpc>
              <a:spcBef>
                <a:spcPts val="156"/>
              </a:spcBef>
              <a:buClr>
                <a:srgbClr val="FFF2CC"/>
              </a:buClr>
              <a:buSzPct val="25000"/>
              <a:buFont typeface="Questrial"/>
              <a:buNone/>
            </a:pPr>
            <a:endParaRPr sz="800" b="0" i="0" u="none" strike="noStrike" cap="none" dirty="0">
              <a:solidFill>
                <a:schemeClr val="dk2"/>
              </a:solidFill>
              <a:latin typeface="Questrial"/>
              <a:ea typeface="Questrial"/>
              <a:cs typeface="Questrial"/>
              <a:sym typeface="Questrial"/>
            </a:endParaRPr>
          </a:p>
        </p:txBody>
      </p:sp>
      <p:sp>
        <p:nvSpPr>
          <p:cNvPr id="125" name="Shape 125"/>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1" i="0" u="none" strike="noStrike" cap="none">
                <a:solidFill>
                  <a:schemeClr val="dk2"/>
                </a:solidFill>
                <a:latin typeface="Questrial"/>
                <a:ea typeface="Questrial"/>
                <a:cs typeface="Questrial"/>
                <a:sym typeface="Questrial"/>
              </a:rPr>
              <a:t>What is Biblical Stewardship</a:t>
            </a:r>
          </a:p>
        </p:txBody>
      </p:sp>
      <p:sp>
        <p:nvSpPr>
          <p:cNvPr id="126" name="Shape 126"/>
          <p:cNvSpPr/>
          <p:nvPr/>
        </p:nvSpPr>
        <p:spPr>
          <a:xfrm>
            <a:off x="7315200" y="2422199"/>
            <a:ext cx="1295400" cy="762000"/>
          </a:xfrm>
          <a:prstGeom prst="plaque">
            <a:avLst>
              <a:gd name="adj" fmla="val 16667"/>
            </a:avLst>
          </a:prstGeom>
          <a:solidFill>
            <a:schemeClr val="accent1"/>
          </a:solidFill>
          <a:ln w="19050" cap="flat" cmpd="sng">
            <a:solidFill>
              <a:srgbClr val="BB8C0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a:solidFill>
                  <a:schemeClr val="dk2"/>
                </a:solidFill>
                <a:latin typeface="Questrial"/>
                <a:ea typeface="Questrial"/>
                <a:cs typeface="Questrial"/>
                <a:sym typeface="Questrial"/>
              </a:rPr>
              <a:t>1 Pet 4:10</a:t>
            </a:r>
          </a:p>
        </p:txBody>
      </p:sp>
      <p:sp>
        <p:nvSpPr>
          <p:cNvPr id="127" name="Shape 127"/>
          <p:cNvSpPr/>
          <p:nvPr/>
        </p:nvSpPr>
        <p:spPr>
          <a:xfrm>
            <a:off x="7344696" y="1143000"/>
            <a:ext cx="1295400" cy="762000"/>
          </a:xfrm>
          <a:prstGeom prst="plaque">
            <a:avLst>
              <a:gd name="adj" fmla="val 16667"/>
            </a:avLst>
          </a:prstGeom>
          <a:solidFill>
            <a:schemeClr val="dk2"/>
          </a:solidFill>
          <a:ln w="19050" cap="flat" cmpd="sng">
            <a:solidFill>
              <a:srgbClr val="BB8C0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a:solidFill>
                  <a:srgbClr val="FFF8E5"/>
                </a:solidFill>
                <a:latin typeface="Questrial"/>
                <a:ea typeface="Questrial"/>
                <a:cs typeface="Questrial"/>
                <a:sym typeface="Questrial"/>
              </a:rPr>
              <a:t>Psalm  24:1</a:t>
            </a:r>
          </a:p>
        </p:txBody>
      </p:sp>
      <p:sp>
        <p:nvSpPr>
          <p:cNvPr id="128" name="Shape 128"/>
          <p:cNvSpPr/>
          <p:nvPr/>
        </p:nvSpPr>
        <p:spPr>
          <a:xfrm>
            <a:off x="7315200" y="3750001"/>
            <a:ext cx="1295400" cy="762000"/>
          </a:xfrm>
          <a:prstGeom prst="plaque">
            <a:avLst>
              <a:gd name="adj" fmla="val 16667"/>
            </a:avLst>
          </a:prstGeom>
          <a:solidFill>
            <a:schemeClr val="accent2"/>
          </a:solidFill>
          <a:ln w="19050" cap="flat" cmpd="sng">
            <a:solidFill>
              <a:srgbClr val="BB8C0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dirty="0" err="1">
                <a:solidFill>
                  <a:schemeClr val="dk2"/>
                </a:solidFill>
                <a:latin typeface="Questrial"/>
                <a:ea typeface="Questrial"/>
                <a:cs typeface="Questrial"/>
                <a:sym typeface="Questrial"/>
              </a:rPr>
              <a:t>Deut</a:t>
            </a:r>
            <a:r>
              <a:rPr lang="en-US" sz="2000" b="0" i="0" u="none" strike="noStrike" cap="none" dirty="0">
                <a:solidFill>
                  <a:schemeClr val="dk2"/>
                </a:solidFill>
                <a:latin typeface="Questrial"/>
                <a:ea typeface="Questrial"/>
                <a:cs typeface="Questrial"/>
                <a:sym typeface="Questrial"/>
              </a:rPr>
              <a:t> 8:18</a:t>
            </a:r>
          </a:p>
        </p:txBody>
      </p:sp>
      <p:sp>
        <p:nvSpPr>
          <p:cNvPr id="129" name="Shape 129"/>
          <p:cNvSpPr/>
          <p:nvPr/>
        </p:nvSpPr>
        <p:spPr>
          <a:xfrm>
            <a:off x="7315200" y="5321808"/>
            <a:ext cx="1295400" cy="762000"/>
          </a:xfrm>
          <a:prstGeom prst="plaque">
            <a:avLst>
              <a:gd name="adj" fmla="val 16667"/>
            </a:avLst>
          </a:prstGeom>
          <a:solidFill>
            <a:srgbClr val="7030A0"/>
          </a:solidFill>
          <a:ln w="19050" cap="flat" cmpd="sng">
            <a:solidFill>
              <a:srgbClr val="BB8C0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dirty="0">
                <a:solidFill>
                  <a:srgbClr val="FFF8E5"/>
                </a:solidFill>
                <a:latin typeface="Questrial"/>
                <a:ea typeface="Questrial"/>
                <a:cs typeface="Questrial"/>
                <a:sym typeface="Questrial"/>
              </a:rPr>
              <a:t>1 </a:t>
            </a:r>
            <a:r>
              <a:rPr lang="en-US" sz="2000" b="0" i="0" u="none" strike="noStrike" cap="none" dirty="0" err="1">
                <a:solidFill>
                  <a:srgbClr val="FFF8E5"/>
                </a:solidFill>
                <a:latin typeface="Questrial"/>
                <a:ea typeface="Questrial"/>
                <a:cs typeface="Questrial"/>
                <a:sym typeface="Questrial"/>
              </a:rPr>
              <a:t>Cor</a:t>
            </a:r>
            <a:r>
              <a:rPr lang="en-US" sz="2000" b="0" i="0" u="none" strike="noStrike" cap="none" dirty="0">
                <a:solidFill>
                  <a:srgbClr val="FFF8E5"/>
                </a:solidFill>
                <a:latin typeface="Questrial"/>
                <a:ea typeface="Questrial"/>
                <a:cs typeface="Questrial"/>
                <a:sym typeface="Questrial"/>
              </a:rPr>
              <a:t> 4:7</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838200" y="1082259"/>
            <a:ext cx="6400799" cy="5547140"/>
          </a:xfrm>
          <a:prstGeom prst="rect">
            <a:avLst/>
          </a:prstGeom>
          <a:noFill/>
          <a:ln>
            <a:noFill/>
          </a:ln>
        </p:spPr>
        <p:txBody>
          <a:bodyPr lIns="91425" tIns="45700" rIns="91425" bIns="45700" anchor="t" anchorCtr="0">
            <a:noAutofit/>
          </a:bodyPr>
          <a:lstStyle/>
          <a:p>
            <a:pPr marL="0" marR="0" lvl="0" indent="0" algn="l" rtl="0">
              <a:lnSpc>
                <a:spcPct val="108333"/>
              </a:lnSpc>
              <a:spcBef>
                <a:spcPts val="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We must all understand how we idolize money to apply the Gospel to it.</a:t>
            </a:r>
          </a:p>
          <a:p>
            <a:pPr marL="0" marR="0" lvl="0" indent="0" algn="l" rtl="0">
              <a:lnSpc>
                <a:spcPct val="108333"/>
              </a:lnSpc>
              <a:spcBef>
                <a:spcPts val="480"/>
              </a:spcBef>
              <a:buClr>
                <a:srgbClr val="FFF2CC"/>
              </a:buClr>
              <a:buSzPct val="25000"/>
              <a:buFont typeface="Questrial"/>
              <a:buNone/>
            </a:pPr>
            <a:endParaRPr sz="2400" b="0" i="0" u="none" strike="noStrike" cap="none" dirty="0">
              <a:solidFill>
                <a:schemeClr val="dk2"/>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r>
              <a:rPr lang="en-US" sz="2400" b="0" i="0" u="none" strike="noStrike" cap="none" dirty="0">
                <a:solidFill>
                  <a:srgbClr val="242424"/>
                </a:solidFill>
                <a:latin typeface="Questrial"/>
                <a:ea typeface="Questrial"/>
                <a:cs typeface="Questrial"/>
                <a:sym typeface="Questrial"/>
              </a:rPr>
              <a:t>As for what was sown among thorns, this is the one who hears the word, but the cares of the world and the lure of wealth choke the word, and it yields nothing.</a:t>
            </a:r>
          </a:p>
          <a:p>
            <a:pPr marL="0" marR="0" lvl="0" indent="0" algn="l" rtl="0">
              <a:lnSpc>
                <a:spcPct val="108333"/>
              </a:lnSpc>
              <a:spcBef>
                <a:spcPts val="480"/>
              </a:spcBef>
              <a:buClr>
                <a:srgbClr val="FFF2CC"/>
              </a:buClr>
              <a:buSzPct val="25000"/>
              <a:buFont typeface="Questrial"/>
              <a:buNone/>
            </a:pPr>
            <a:endParaRPr sz="2400" b="0" i="0" u="none" strike="noStrike" cap="none" dirty="0">
              <a:solidFill>
                <a:schemeClr val="dk2"/>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Rich Young Ruler</a:t>
            </a:r>
          </a:p>
          <a:p>
            <a:pPr marL="0" marR="0" lvl="0" indent="0" algn="l" rtl="0">
              <a:lnSpc>
                <a:spcPct val="108333"/>
              </a:lnSpc>
              <a:spcBef>
                <a:spcPts val="480"/>
              </a:spcBef>
              <a:buClr>
                <a:srgbClr val="FFF2CC"/>
              </a:buClr>
              <a:buSzPct val="25000"/>
              <a:buFont typeface="Questrial"/>
              <a:buNone/>
            </a:pPr>
            <a:endParaRPr sz="2400" b="0" i="0" u="none" strike="noStrike" cap="none" dirty="0">
              <a:solidFill>
                <a:schemeClr val="dk2"/>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endParaRPr sz="2400" b="0" i="0" u="none" strike="noStrike" cap="none" dirty="0">
              <a:solidFill>
                <a:schemeClr val="dk2"/>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John’s call to repentance</a:t>
            </a:r>
          </a:p>
        </p:txBody>
      </p:sp>
      <p:sp>
        <p:nvSpPr>
          <p:cNvPr id="136" name="Shape 136"/>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1" i="0" u="none" strike="noStrike" cap="none">
                <a:solidFill>
                  <a:schemeClr val="dk2"/>
                </a:solidFill>
                <a:latin typeface="Questrial"/>
                <a:ea typeface="Questrial"/>
                <a:cs typeface="Questrial"/>
                <a:sym typeface="Questrial"/>
              </a:rPr>
              <a:t>What is Biblical Stewardship</a:t>
            </a:r>
          </a:p>
        </p:txBody>
      </p:sp>
      <p:sp>
        <p:nvSpPr>
          <p:cNvPr id="137" name="Shape 137"/>
          <p:cNvSpPr/>
          <p:nvPr/>
        </p:nvSpPr>
        <p:spPr>
          <a:xfrm>
            <a:off x="7315200" y="2674729"/>
            <a:ext cx="1295400" cy="762000"/>
          </a:xfrm>
          <a:prstGeom prst="plaque">
            <a:avLst>
              <a:gd name="adj" fmla="val 16667"/>
            </a:avLst>
          </a:prstGeom>
          <a:solidFill>
            <a:schemeClr val="accent1"/>
          </a:solidFill>
          <a:ln w="19050" cap="flat" cmpd="sng">
            <a:solidFill>
              <a:srgbClr val="BB8C0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a:solidFill>
                  <a:schemeClr val="dk2"/>
                </a:solidFill>
                <a:latin typeface="Questrial"/>
                <a:ea typeface="Questrial"/>
                <a:cs typeface="Questrial"/>
                <a:sym typeface="Questrial"/>
              </a:rPr>
              <a:t>Mark 10:17</a:t>
            </a:r>
          </a:p>
        </p:txBody>
      </p:sp>
      <p:sp>
        <p:nvSpPr>
          <p:cNvPr id="138" name="Shape 138"/>
          <p:cNvSpPr/>
          <p:nvPr/>
        </p:nvSpPr>
        <p:spPr>
          <a:xfrm>
            <a:off x="7315200" y="1082259"/>
            <a:ext cx="1295400" cy="762000"/>
          </a:xfrm>
          <a:prstGeom prst="plaque">
            <a:avLst>
              <a:gd name="adj" fmla="val 16667"/>
            </a:avLst>
          </a:prstGeom>
          <a:solidFill>
            <a:schemeClr val="dk2"/>
          </a:solidFill>
          <a:ln w="19050" cap="flat" cmpd="sng">
            <a:solidFill>
              <a:srgbClr val="BB8C0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dirty="0">
                <a:solidFill>
                  <a:srgbClr val="FFF8E5"/>
                </a:solidFill>
                <a:latin typeface="Questrial"/>
                <a:ea typeface="Questrial"/>
                <a:cs typeface="Questrial"/>
                <a:sym typeface="Questrial"/>
              </a:rPr>
              <a:t>Mat 13:22</a:t>
            </a:r>
          </a:p>
        </p:txBody>
      </p:sp>
      <p:sp>
        <p:nvSpPr>
          <p:cNvPr id="139" name="Shape 139"/>
          <p:cNvSpPr/>
          <p:nvPr/>
        </p:nvSpPr>
        <p:spPr>
          <a:xfrm>
            <a:off x="7315200" y="4492752"/>
            <a:ext cx="1295400" cy="762000"/>
          </a:xfrm>
          <a:prstGeom prst="plaque">
            <a:avLst>
              <a:gd name="adj" fmla="val 16667"/>
            </a:avLst>
          </a:prstGeom>
          <a:solidFill>
            <a:schemeClr val="accent2"/>
          </a:solidFill>
          <a:ln w="19050" cap="flat" cmpd="sng">
            <a:solidFill>
              <a:srgbClr val="BB8C0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2000" b="0" i="0" u="none" strike="noStrike" cap="none" dirty="0">
                <a:solidFill>
                  <a:schemeClr val="dk2"/>
                </a:solidFill>
                <a:latin typeface="Questrial"/>
                <a:ea typeface="Questrial"/>
                <a:cs typeface="Questrial"/>
                <a:sym typeface="Questrial"/>
              </a:rPr>
              <a:t>Luke 3</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838200" y="1082259"/>
            <a:ext cx="8077199" cy="5318540"/>
          </a:xfrm>
          <a:prstGeom prst="rect">
            <a:avLst/>
          </a:prstGeom>
          <a:noFill/>
          <a:ln>
            <a:noFill/>
          </a:ln>
        </p:spPr>
        <p:txBody>
          <a:bodyPr lIns="91425" tIns="45700" rIns="91425" bIns="45700" anchor="t" anchorCtr="0">
            <a:noAutofit/>
          </a:bodyPr>
          <a:lstStyle/>
          <a:p>
            <a:pPr marL="0" marR="0" lvl="0" indent="0" algn="l" rtl="0">
              <a:lnSpc>
                <a:spcPct val="92857"/>
              </a:lnSpc>
              <a:spcBef>
                <a:spcPts val="0"/>
              </a:spcBef>
              <a:buClr>
                <a:srgbClr val="FFF2CC"/>
              </a:buClr>
              <a:buSzPct val="25000"/>
              <a:buFont typeface="Questrial"/>
              <a:buNone/>
            </a:pPr>
            <a:r>
              <a:rPr lang="en-US" sz="2400" b="0" i="0" u="none" strike="noStrike" cap="none" dirty="0">
                <a:solidFill>
                  <a:schemeClr val="dk2"/>
                </a:solidFill>
                <a:latin typeface="Questrial"/>
                <a:ea typeface="Questrial"/>
                <a:cs typeface="Questrial"/>
                <a:sym typeface="Questrial"/>
              </a:rPr>
              <a:t>How do we apply the Gospel to how we feel about money</a:t>
            </a:r>
            <a:r>
              <a:rPr lang="en-US" sz="2400" b="0" i="0" u="none" strike="noStrike" cap="none" dirty="0" smtClean="0">
                <a:solidFill>
                  <a:schemeClr val="dk2"/>
                </a:solidFill>
                <a:latin typeface="Questrial"/>
                <a:ea typeface="Questrial"/>
                <a:cs typeface="Questrial"/>
                <a:sym typeface="Questrial"/>
              </a:rPr>
              <a:t>?</a:t>
            </a:r>
          </a:p>
          <a:p>
            <a:pPr marL="0" marR="0" lvl="0" indent="0" algn="l" rtl="0">
              <a:lnSpc>
                <a:spcPct val="92857"/>
              </a:lnSpc>
              <a:spcBef>
                <a:spcPts val="0"/>
              </a:spcBef>
              <a:buClr>
                <a:srgbClr val="FFF2CC"/>
              </a:buClr>
              <a:buSzPct val="25000"/>
              <a:buFont typeface="Questrial"/>
              <a:buNone/>
            </a:pPr>
            <a:endParaRPr lang="en-US" sz="2400" b="0" i="0" u="none" strike="noStrike" cap="none" dirty="0">
              <a:solidFill>
                <a:schemeClr val="dk2"/>
              </a:solidFill>
              <a:latin typeface="Questrial"/>
              <a:ea typeface="Questrial"/>
              <a:cs typeface="Questrial"/>
              <a:sym typeface="Questrial"/>
            </a:endParaRPr>
          </a:p>
          <a:p>
            <a:pPr marL="0" marR="0" lvl="0" indent="0" algn="l" rtl="0">
              <a:lnSpc>
                <a:spcPct val="150000"/>
              </a:lnSpc>
              <a:spcBef>
                <a:spcPts val="480"/>
              </a:spcBef>
              <a:buClr>
                <a:srgbClr val="FFF2CC"/>
              </a:buClr>
              <a:buSzPct val="25000"/>
              <a:buFont typeface="Questrial"/>
              <a:buNone/>
            </a:pPr>
            <a:r>
              <a:rPr lang="en-US" sz="2000" b="0" i="0" u="none" strike="noStrike" cap="none" dirty="0">
                <a:solidFill>
                  <a:srgbClr val="242424"/>
                </a:solidFill>
                <a:latin typeface="Questrial"/>
                <a:ea typeface="Questrial"/>
                <a:cs typeface="Questrial"/>
                <a:sym typeface="Questrial"/>
              </a:rPr>
              <a:t>How important is money to you?</a:t>
            </a:r>
          </a:p>
          <a:p>
            <a:pPr marL="0" marR="0" lvl="0" indent="0" algn="l" rtl="0">
              <a:lnSpc>
                <a:spcPct val="150000"/>
              </a:lnSpc>
              <a:spcBef>
                <a:spcPts val="480"/>
              </a:spcBef>
              <a:buClr>
                <a:srgbClr val="FFF2CC"/>
              </a:buClr>
              <a:buSzPct val="25000"/>
              <a:buFont typeface="Questrial"/>
              <a:buNone/>
            </a:pPr>
            <a:r>
              <a:rPr lang="en-US" sz="2000" b="0" i="0" u="none" strike="noStrike" cap="none" dirty="0">
                <a:solidFill>
                  <a:schemeClr val="dk2"/>
                </a:solidFill>
                <a:latin typeface="Questrial"/>
                <a:ea typeface="Questrial"/>
                <a:cs typeface="Questrial"/>
                <a:sym typeface="Questrial"/>
              </a:rPr>
              <a:t>Does it make you anxious to think about it?</a:t>
            </a:r>
          </a:p>
          <a:p>
            <a:pPr marL="0" indent="0">
              <a:lnSpc>
                <a:spcPct val="150000"/>
              </a:lnSpc>
              <a:spcBef>
                <a:spcPts val="480"/>
              </a:spcBef>
              <a:buSzPct val="25000"/>
              <a:buNone/>
            </a:pPr>
            <a:r>
              <a:rPr lang="en-US" sz="2000" dirty="0">
                <a:solidFill>
                  <a:srgbClr val="242424"/>
                </a:solidFill>
                <a:latin typeface="Questrial"/>
                <a:ea typeface="Questrial"/>
                <a:cs typeface="Questrial"/>
                <a:sym typeface="Questrial"/>
              </a:rPr>
              <a:t>What does the Bible do with our money as far as giving</a:t>
            </a:r>
          </a:p>
          <a:p>
            <a:pPr marL="0" indent="0">
              <a:lnSpc>
                <a:spcPct val="150000"/>
              </a:lnSpc>
              <a:spcBef>
                <a:spcPts val="480"/>
              </a:spcBef>
              <a:buSzPct val="25000"/>
              <a:buNone/>
            </a:pPr>
            <a:r>
              <a:rPr lang="en-US" sz="2000" dirty="0">
                <a:solidFill>
                  <a:srgbClr val="242424"/>
                </a:solidFill>
                <a:latin typeface="Questrial"/>
                <a:ea typeface="Questrial"/>
                <a:cs typeface="Questrial"/>
                <a:sym typeface="Questrial"/>
              </a:rPr>
              <a:t>Do you value the security that money brings?</a:t>
            </a:r>
          </a:p>
          <a:p>
            <a:pPr marL="0" indent="0">
              <a:lnSpc>
                <a:spcPct val="150000"/>
              </a:lnSpc>
              <a:spcBef>
                <a:spcPts val="480"/>
              </a:spcBef>
              <a:buSzPct val="25000"/>
              <a:buNone/>
            </a:pPr>
            <a:r>
              <a:rPr lang="en-US" sz="2000" dirty="0">
                <a:solidFill>
                  <a:srgbClr val="242424"/>
                </a:solidFill>
                <a:latin typeface="Questrial"/>
                <a:ea typeface="Questrial"/>
                <a:cs typeface="Questrial"/>
              </a:rPr>
              <a:t>Is </a:t>
            </a:r>
            <a:r>
              <a:rPr lang="en-US" sz="2000" dirty="0" smtClean="0">
                <a:solidFill>
                  <a:srgbClr val="242424"/>
                </a:solidFill>
                <a:latin typeface="Questrial"/>
                <a:ea typeface="Questrial"/>
                <a:cs typeface="Questrial"/>
              </a:rPr>
              <a:t>your spending </a:t>
            </a:r>
            <a:r>
              <a:rPr lang="en-US" sz="2000" dirty="0">
                <a:solidFill>
                  <a:srgbClr val="242424"/>
                </a:solidFill>
                <a:latin typeface="Questrial"/>
                <a:ea typeface="Questrial"/>
                <a:cs typeface="Questrial"/>
              </a:rPr>
              <a:t>marked by Christian generosity?</a:t>
            </a:r>
          </a:p>
          <a:p>
            <a:pPr marL="0" indent="0">
              <a:lnSpc>
                <a:spcPct val="150000"/>
              </a:lnSpc>
              <a:spcBef>
                <a:spcPts val="480"/>
              </a:spcBef>
              <a:buSzPct val="25000"/>
              <a:buNone/>
            </a:pPr>
            <a:r>
              <a:rPr lang="en-US" sz="2000" dirty="0">
                <a:solidFill>
                  <a:srgbClr val="242424"/>
                </a:solidFill>
                <a:latin typeface="Questrial"/>
                <a:ea typeface="Questrial"/>
                <a:cs typeface="Questrial"/>
              </a:rPr>
              <a:t>What does </a:t>
            </a:r>
            <a:r>
              <a:rPr lang="en-US" sz="2000" dirty="0" smtClean="0">
                <a:solidFill>
                  <a:srgbClr val="242424"/>
                </a:solidFill>
                <a:latin typeface="Questrial"/>
                <a:ea typeface="Questrial"/>
                <a:cs typeface="Questrial"/>
              </a:rPr>
              <a:t>your spending </a:t>
            </a:r>
            <a:r>
              <a:rPr lang="en-US" sz="2000" dirty="0">
                <a:solidFill>
                  <a:srgbClr val="242424"/>
                </a:solidFill>
                <a:latin typeface="Questrial"/>
                <a:ea typeface="Questrial"/>
                <a:cs typeface="Questrial"/>
              </a:rPr>
              <a:t>say about what makes </a:t>
            </a:r>
            <a:r>
              <a:rPr lang="en-US" sz="2000" dirty="0" smtClean="0">
                <a:solidFill>
                  <a:srgbClr val="242424"/>
                </a:solidFill>
                <a:latin typeface="Questrial"/>
                <a:ea typeface="Questrial"/>
                <a:cs typeface="Questrial"/>
              </a:rPr>
              <a:t>you most </a:t>
            </a:r>
            <a:r>
              <a:rPr lang="en-US" sz="2000" dirty="0">
                <a:solidFill>
                  <a:srgbClr val="242424"/>
                </a:solidFill>
                <a:latin typeface="Questrial"/>
                <a:ea typeface="Questrial"/>
                <a:cs typeface="Questrial"/>
              </a:rPr>
              <a:t>happy?</a:t>
            </a:r>
          </a:p>
          <a:p>
            <a:pPr marL="0" indent="0">
              <a:lnSpc>
                <a:spcPct val="150000"/>
              </a:lnSpc>
              <a:spcBef>
                <a:spcPts val="480"/>
              </a:spcBef>
              <a:buSzPct val="25000"/>
              <a:buNone/>
            </a:pPr>
            <a:r>
              <a:rPr lang="en-US" sz="2000" dirty="0">
                <a:solidFill>
                  <a:srgbClr val="242424"/>
                </a:solidFill>
                <a:latin typeface="Questrial"/>
                <a:ea typeface="Questrial"/>
                <a:cs typeface="Questrial"/>
              </a:rPr>
              <a:t>Does </a:t>
            </a:r>
            <a:r>
              <a:rPr lang="en-US" sz="2000" dirty="0" smtClean="0">
                <a:solidFill>
                  <a:srgbClr val="242424"/>
                </a:solidFill>
                <a:latin typeface="Questrial"/>
                <a:ea typeface="Questrial"/>
                <a:cs typeface="Questrial"/>
              </a:rPr>
              <a:t>your spending </a:t>
            </a:r>
            <a:r>
              <a:rPr lang="en-US" sz="2000" dirty="0">
                <a:solidFill>
                  <a:srgbClr val="242424"/>
                </a:solidFill>
                <a:latin typeface="Questrial"/>
                <a:ea typeface="Questrial"/>
                <a:cs typeface="Questrial"/>
              </a:rPr>
              <a:t>suggest </a:t>
            </a:r>
            <a:r>
              <a:rPr lang="en-US" sz="2000" dirty="0" smtClean="0">
                <a:solidFill>
                  <a:srgbClr val="242424"/>
                </a:solidFill>
                <a:latin typeface="Questrial"/>
                <a:ea typeface="Questrial"/>
                <a:cs typeface="Questrial"/>
              </a:rPr>
              <a:t>your collecting </a:t>
            </a:r>
            <a:r>
              <a:rPr lang="en-US" sz="2000" dirty="0">
                <a:solidFill>
                  <a:srgbClr val="242424"/>
                </a:solidFill>
                <a:latin typeface="Questrial"/>
                <a:ea typeface="Questrial"/>
                <a:cs typeface="Questrial"/>
              </a:rPr>
              <a:t>for this life?</a:t>
            </a:r>
          </a:p>
          <a:p>
            <a:pPr marL="0" indent="0">
              <a:lnSpc>
                <a:spcPct val="150000"/>
              </a:lnSpc>
              <a:spcBef>
                <a:spcPts val="480"/>
              </a:spcBef>
              <a:buSzPct val="25000"/>
              <a:buNone/>
            </a:pPr>
            <a:r>
              <a:rPr lang="en-US" sz="2000" dirty="0">
                <a:solidFill>
                  <a:srgbClr val="242424"/>
                </a:solidFill>
                <a:latin typeface="Questrial"/>
                <a:ea typeface="Questrial"/>
                <a:cs typeface="Questrial"/>
              </a:rPr>
              <a:t>Is </a:t>
            </a:r>
            <a:r>
              <a:rPr lang="en-US" sz="2000" dirty="0" smtClean="0">
                <a:solidFill>
                  <a:srgbClr val="242424"/>
                </a:solidFill>
                <a:latin typeface="Questrial"/>
                <a:ea typeface="Questrial"/>
                <a:cs typeface="Questrial"/>
              </a:rPr>
              <a:t>your spending </a:t>
            </a:r>
            <a:r>
              <a:rPr lang="en-US" sz="2000" dirty="0">
                <a:solidFill>
                  <a:srgbClr val="242424"/>
                </a:solidFill>
                <a:latin typeface="Questrial"/>
                <a:ea typeface="Questrial"/>
                <a:cs typeface="Questrial"/>
              </a:rPr>
              <a:t>explicitly supporting the spread of the gospel</a:t>
            </a:r>
            <a:r>
              <a:rPr lang="en-US" sz="2000" dirty="0" smtClean="0">
                <a:solidFill>
                  <a:srgbClr val="242424"/>
                </a:solidFill>
                <a:latin typeface="Questrial"/>
                <a:ea typeface="Questrial"/>
                <a:cs typeface="Questrial"/>
              </a:rPr>
              <a:t>?</a:t>
            </a:r>
            <a:endParaRPr sz="2000" dirty="0">
              <a:solidFill>
                <a:srgbClr val="242424"/>
              </a:solidFill>
              <a:latin typeface="Questrial"/>
              <a:ea typeface="Questrial"/>
              <a:cs typeface="Questrial"/>
              <a:sym typeface="Questrial"/>
            </a:endParaRPr>
          </a:p>
        </p:txBody>
      </p:sp>
      <p:sp>
        <p:nvSpPr>
          <p:cNvPr id="146" name="Shape 146"/>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1" i="0" u="none" strike="noStrike" cap="none">
                <a:solidFill>
                  <a:schemeClr val="dk2"/>
                </a:solidFill>
                <a:latin typeface="Questrial"/>
                <a:ea typeface="Questrial"/>
                <a:cs typeface="Questrial"/>
                <a:sym typeface="Questrial"/>
              </a:rPr>
              <a:t>What is Biblical Stewardship</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762000" y="6172200"/>
            <a:ext cx="7391399" cy="457200"/>
          </a:xfrm>
          <a:prstGeom prst="rect">
            <a:avLst/>
          </a:prstGeom>
          <a:noFill/>
          <a:ln>
            <a:noFill/>
          </a:ln>
        </p:spPr>
        <p:txBody>
          <a:bodyPr lIns="91425" tIns="45700" rIns="91425" bIns="45700" anchor="t" anchorCtr="0">
            <a:noAutofit/>
          </a:bodyPr>
          <a:lstStyle/>
          <a:p>
            <a:pPr marL="173038" marR="0" lvl="0" indent="-173038" algn="l" rtl="0">
              <a:lnSpc>
                <a:spcPct val="100000"/>
              </a:lnSpc>
              <a:spcBef>
                <a:spcPts val="0"/>
              </a:spcBef>
              <a:buClr>
                <a:srgbClr val="FFF2CC"/>
              </a:buClr>
              <a:buSzPct val="25000"/>
              <a:buFont typeface="Questrial"/>
              <a:buNone/>
            </a:pPr>
            <a:r>
              <a:rPr lang="en-US" sz="1600" b="0" i="0" u="none" strike="noStrike" cap="none">
                <a:solidFill>
                  <a:srgbClr val="242424"/>
                </a:solidFill>
                <a:latin typeface="Questrial"/>
                <a:ea typeface="Questrial"/>
                <a:cs typeface="Questrial"/>
                <a:sym typeface="Questrial"/>
              </a:rPr>
              <a:t>Driscoll,Breshears “Doctrine” pp. 389-390</a:t>
            </a:r>
          </a:p>
        </p:txBody>
      </p:sp>
      <p:sp>
        <p:nvSpPr>
          <p:cNvPr id="152" name="Shape 152"/>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Different Types of Stewards</a:t>
            </a:r>
          </a:p>
        </p:txBody>
      </p:sp>
      <p:grpSp>
        <p:nvGrpSpPr>
          <p:cNvPr id="153" name="Shape 153"/>
          <p:cNvGrpSpPr/>
          <p:nvPr/>
        </p:nvGrpSpPr>
        <p:grpSpPr>
          <a:xfrm>
            <a:off x="2438416" y="1112837"/>
            <a:ext cx="4525963" cy="4525963"/>
            <a:chOff x="1828816" y="0"/>
            <a:chExt cx="4525963" cy="4525963"/>
          </a:xfrm>
        </p:grpSpPr>
        <p:sp>
          <p:nvSpPr>
            <p:cNvPr id="154" name="Shape 154"/>
            <p:cNvSpPr/>
            <p:nvPr/>
          </p:nvSpPr>
          <p:spPr>
            <a:xfrm>
              <a:off x="1828816" y="0"/>
              <a:ext cx="4525963" cy="4525963"/>
            </a:xfrm>
            <a:prstGeom prst="quadArrow">
              <a:avLst>
                <a:gd name="adj1" fmla="val 2000"/>
                <a:gd name="adj2" fmla="val 4000"/>
                <a:gd name="adj3" fmla="val 5000"/>
              </a:avLst>
            </a:prstGeom>
            <a:solidFill>
              <a:srgbClr val="CBEAE1"/>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a:off x="2184106" y="294187"/>
              <a:ext cx="1810385" cy="1810385"/>
            </a:xfrm>
            <a:prstGeom prst="roundRect">
              <a:avLst>
                <a:gd name="adj" fmla="val 16667"/>
              </a:avLst>
            </a:prstGeom>
            <a:solidFill>
              <a:srgbClr val="009C6C"/>
            </a:solidFill>
            <a:ln>
              <a:noFill/>
            </a:ln>
          </p:spPr>
          <p:txBody>
            <a:bodyPr lIns="91425" tIns="91425" rIns="91425" bIns="91425" anchor="ctr" anchorCtr="0">
              <a:noAutofit/>
            </a:bodyPr>
            <a:lstStyle/>
            <a:p>
              <a:pPr lvl="0">
                <a:spcBef>
                  <a:spcPts val="0"/>
                </a:spcBef>
                <a:buNone/>
              </a:pPr>
              <a:endParaRPr/>
            </a:p>
          </p:txBody>
        </p:sp>
        <p:sp>
          <p:nvSpPr>
            <p:cNvPr id="156" name="Shape 156"/>
            <p:cNvSpPr txBox="1"/>
            <p:nvPr/>
          </p:nvSpPr>
          <p:spPr>
            <a:xfrm>
              <a:off x="2272482" y="382562"/>
              <a:ext cx="1633633" cy="1633633"/>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700"/>
                </a:spcAft>
                <a:buSzPct val="25000"/>
                <a:buNone/>
              </a:pPr>
              <a:r>
                <a:rPr lang="en-US" sz="2000" b="0" i="0" u="none" strike="noStrike" cap="none">
                  <a:solidFill>
                    <a:schemeClr val="lt1"/>
                  </a:solidFill>
                  <a:latin typeface="Questrial"/>
                  <a:ea typeface="Questrial"/>
                  <a:cs typeface="Questrial"/>
                  <a:sym typeface="Questrial"/>
                </a:rPr>
                <a:t>Rich Righteous Steward</a:t>
              </a:r>
            </a:p>
          </p:txBody>
        </p:sp>
        <p:sp>
          <p:nvSpPr>
            <p:cNvPr id="157" name="Shape 157"/>
            <p:cNvSpPr/>
            <p:nvPr/>
          </p:nvSpPr>
          <p:spPr>
            <a:xfrm>
              <a:off x="4311307" y="294187"/>
              <a:ext cx="1810385" cy="1810385"/>
            </a:xfrm>
            <a:prstGeom prst="roundRect">
              <a:avLst>
                <a:gd name="adj" fmla="val 16667"/>
              </a:avLst>
            </a:prstGeom>
            <a:solidFill>
              <a:srgbClr val="017550"/>
            </a:solidFill>
            <a:ln>
              <a:noFill/>
            </a:ln>
          </p:spPr>
          <p:txBody>
            <a:bodyPr lIns="91425" tIns="91425" rIns="91425" bIns="91425" anchor="ctr" anchorCtr="0">
              <a:noAutofit/>
            </a:bodyPr>
            <a:lstStyle/>
            <a:p>
              <a:pPr lvl="0">
                <a:spcBef>
                  <a:spcPts val="0"/>
                </a:spcBef>
                <a:buNone/>
              </a:pPr>
              <a:endParaRPr/>
            </a:p>
          </p:txBody>
        </p:sp>
        <p:sp>
          <p:nvSpPr>
            <p:cNvPr id="158" name="Shape 158"/>
            <p:cNvSpPr txBox="1"/>
            <p:nvPr/>
          </p:nvSpPr>
          <p:spPr>
            <a:xfrm>
              <a:off x="4399683" y="382562"/>
              <a:ext cx="1633633" cy="1633633"/>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700"/>
                </a:spcAft>
                <a:buSzPct val="25000"/>
                <a:buNone/>
              </a:pPr>
              <a:r>
                <a:rPr lang="en-US" sz="2000" b="0" i="0" u="none" strike="noStrike" cap="none">
                  <a:solidFill>
                    <a:schemeClr val="lt1"/>
                  </a:solidFill>
                  <a:latin typeface="Questrial"/>
                  <a:ea typeface="Questrial"/>
                  <a:cs typeface="Questrial"/>
                  <a:sym typeface="Questrial"/>
                </a:rPr>
                <a:t>Rich Unrighteous Steward</a:t>
              </a:r>
            </a:p>
          </p:txBody>
        </p:sp>
        <p:sp>
          <p:nvSpPr>
            <p:cNvPr id="159" name="Shape 159"/>
            <p:cNvSpPr/>
            <p:nvPr/>
          </p:nvSpPr>
          <p:spPr>
            <a:xfrm>
              <a:off x="2184106" y="2421390"/>
              <a:ext cx="1810385" cy="1810385"/>
            </a:xfrm>
            <a:prstGeom prst="roundRect">
              <a:avLst>
                <a:gd name="adj" fmla="val 16667"/>
              </a:avLst>
            </a:prstGeom>
            <a:solidFill>
              <a:srgbClr val="014F36"/>
            </a:solidFill>
            <a:ln>
              <a:noFill/>
            </a:ln>
          </p:spPr>
          <p:txBody>
            <a:bodyPr lIns="91425" tIns="91425" rIns="91425" bIns="91425" anchor="ctr" anchorCtr="0">
              <a:noAutofit/>
            </a:bodyPr>
            <a:lstStyle/>
            <a:p>
              <a:pPr lvl="0">
                <a:spcBef>
                  <a:spcPts val="0"/>
                </a:spcBef>
                <a:buNone/>
              </a:pPr>
              <a:endParaRPr/>
            </a:p>
          </p:txBody>
        </p:sp>
        <p:sp>
          <p:nvSpPr>
            <p:cNvPr id="160" name="Shape 160"/>
            <p:cNvSpPr txBox="1"/>
            <p:nvPr/>
          </p:nvSpPr>
          <p:spPr>
            <a:xfrm>
              <a:off x="2272482" y="2509766"/>
              <a:ext cx="1633633" cy="1633633"/>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0"/>
                </a:spcAft>
                <a:buSzPct val="25000"/>
                <a:buNone/>
              </a:pPr>
              <a:r>
                <a:rPr lang="en-US" sz="2000" b="0" i="0" u="none" strike="noStrike" cap="none">
                  <a:solidFill>
                    <a:schemeClr val="lt1"/>
                  </a:solidFill>
                  <a:latin typeface="Questrial"/>
                  <a:ea typeface="Questrial"/>
                  <a:cs typeface="Questrial"/>
                  <a:sym typeface="Questrial"/>
                </a:rPr>
                <a:t>Poor</a:t>
              </a:r>
            </a:p>
            <a:p>
              <a:pPr marL="0" marR="0" lvl="0" indent="0" algn="ctr" rtl="0">
                <a:lnSpc>
                  <a:spcPct val="90000"/>
                </a:lnSpc>
                <a:spcBef>
                  <a:spcPts val="700"/>
                </a:spcBef>
                <a:spcAft>
                  <a:spcPts val="700"/>
                </a:spcAft>
                <a:buSzPct val="25000"/>
                <a:buNone/>
              </a:pPr>
              <a:r>
                <a:rPr lang="en-US" sz="2000" b="0" i="0" u="none" strike="noStrike" cap="none">
                  <a:solidFill>
                    <a:schemeClr val="lt1"/>
                  </a:solidFill>
                  <a:latin typeface="Questrial"/>
                  <a:ea typeface="Questrial"/>
                  <a:cs typeface="Questrial"/>
                  <a:sym typeface="Questrial"/>
                </a:rPr>
                <a:t>Righteous Steward</a:t>
              </a:r>
            </a:p>
          </p:txBody>
        </p:sp>
        <p:sp>
          <p:nvSpPr>
            <p:cNvPr id="161" name="Shape 161"/>
            <p:cNvSpPr/>
            <p:nvPr/>
          </p:nvSpPr>
          <p:spPr>
            <a:xfrm>
              <a:off x="4311307" y="2421390"/>
              <a:ext cx="1810385" cy="1810385"/>
            </a:xfrm>
            <a:prstGeom prst="roundRect">
              <a:avLst>
                <a:gd name="adj" fmla="val 16667"/>
              </a:avLst>
            </a:prstGeom>
            <a:solidFill>
              <a:srgbClr val="00291C"/>
            </a:solidFill>
            <a:ln>
              <a:noFill/>
            </a:ln>
          </p:spPr>
          <p:txBody>
            <a:bodyPr lIns="91425" tIns="91425" rIns="91425" bIns="91425" anchor="ctr" anchorCtr="0">
              <a:noAutofit/>
            </a:bodyPr>
            <a:lstStyle/>
            <a:p>
              <a:pPr lvl="0">
                <a:spcBef>
                  <a:spcPts val="0"/>
                </a:spcBef>
                <a:buNone/>
              </a:pPr>
              <a:endParaRPr/>
            </a:p>
          </p:txBody>
        </p:sp>
        <p:sp>
          <p:nvSpPr>
            <p:cNvPr id="162" name="Shape 162"/>
            <p:cNvSpPr txBox="1"/>
            <p:nvPr/>
          </p:nvSpPr>
          <p:spPr>
            <a:xfrm>
              <a:off x="4399683" y="2509766"/>
              <a:ext cx="1633633" cy="1633633"/>
            </a:xfrm>
            <a:prstGeom prst="rect">
              <a:avLst/>
            </a:prstGeom>
            <a:noFill/>
            <a:ln>
              <a:noFill/>
            </a:ln>
          </p:spPr>
          <p:txBody>
            <a:bodyPr lIns="76200" tIns="76200" rIns="76200" bIns="76200" anchor="ctr" anchorCtr="0">
              <a:noAutofit/>
            </a:bodyPr>
            <a:lstStyle/>
            <a:p>
              <a:pPr marL="0" marR="0" lvl="0" indent="0" algn="ctr" rtl="0">
                <a:lnSpc>
                  <a:spcPct val="90000"/>
                </a:lnSpc>
                <a:spcBef>
                  <a:spcPts val="0"/>
                </a:spcBef>
                <a:spcAft>
                  <a:spcPts val="700"/>
                </a:spcAft>
                <a:buSzPct val="25000"/>
                <a:buNone/>
              </a:pPr>
              <a:r>
                <a:rPr lang="en-US" sz="2000" b="0" i="0" u="none" strike="noStrike" cap="none">
                  <a:solidFill>
                    <a:schemeClr val="lt1"/>
                  </a:solidFill>
                  <a:latin typeface="Questrial"/>
                  <a:ea typeface="Questrial"/>
                  <a:cs typeface="Questrial"/>
                  <a:sym typeface="Questrial"/>
                </a:rPr>
                <a:t>Poor Unrighteous Steward</a:t>
              </a:r>
            </a:p>
          </p:txBody>
        </p:sp>
      </p:grpSp>
      <p:sp>
        <p:nvSpPr>
          <p:cNvPr id="163" name="Shape 163"/>
          <p:cNvSpPr txBox="1"/>
          <p:nvPr/>
        </p:nvSpPr>
        <p:spPr>
          <a:xfrm>
            <a:off x="1676400" y="3962400"/>
            <a:ext cx="914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164" name="Shape 164"/>
          <p:cNvSpPr txBox="1"/>
          <p:nvPr/>
        </p:nvSpPr>
        <p:spPr>
          <a:xfrm>
            <a:off x="1219200" y="5638800"/>
            <a:ext cx="914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2400" b="0" i="0" u="none" strike="noStrike" cap="none">
              <a:solidFill>
                <a:schemeClr val="dk1"/>
              </a:solidFill>
              <a:latin typeface="Libre Baskerville"/>
              <a:ea typeface="Libre Baskerville"/>
              <a:cs typeface="Libre Baskerville"/>
              <a:sym typeface="Libre Baskerville"/>
            </a:endParaRPr>
          </a:p>
        </p:txBody>
      </p:sp>
      <p:sp>
        <p:nvSpPr>
          <p:cNvPr id="165" name="Shape 165"/>
          <p:cNvSpPr txBox="1"/>
          <p:nvPr/>
        </p:nvSpPr>
        <p:spPr>
          <a:xfrm>
            <a:off x="2286000" y="6400800"/>
            <a:ext cx="914400" cy="9144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2400" b="0" i="0" u="none" strike="noStrike" cap="none">
              <a:solidFill>
                <a:schemeClr val="dk1"/>
              </a:solidFill>
              <a:latin typeface="Libre Baskerville"/>
              <a:ea typeface="Libre Baskerville"/>
              <a:cs typeface="Libre Baskerville"/>
              <a:sym typeface="Libre Baskerville"/>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62000" y="1066800"/>
            <a:ext cx="8153399" cy="5486399"/>
          </a:xfrm>
          <a:prstGeom prst="rect">
            <a:avLst/>
          </a:prstGeom>
          <a:noFill/>
          <a:ln>
            <a:noFill/>
          </a:ln>
        </p:spPr>
        <p:txBody>
          <a:bodyPr lIns="91425" tIns="45700" rIns="91425" bIns="45700" anchor="t" anchorCtr="0">
            <a:noAutofit/>
          </a:bodyPr>
          <a:lstStyle/>
          <a:p>
            <a:pPr marL="173038" marR="0" lvl="0" indent="-173038" algn="ctr" rtl="0">
              <a:lnSpc>
                <a:spcPct val="120833"/>
              </a:lnSpc>
              <a:spcBef>
                <a:spcPts val="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It is only when King Christ is given the proper value in our hearts that King Money will have neither the power nor the room to rule us.  It seems that often in the churches’ money discussions we forget this, and because we do, we ask the law to do what only grace can accomplish.  A budget can expose what your heart truly values, but a budget has no power to make you worship the right King.  A budget can give you useful spending guidelines, but it has no power to restrain your fickle and wandering heart.  A budget can make you more money aware, but it will not deliver you from temptation.</a:t>
            </a:r>
          </a:p>
          <a:p>
            <a:pPr marL="173038" marR="0" lvl="0" indent="-173038" algn="ctr" rtl="0">
              <a:lnSpc>
                <a:spcPct val="120833"/>
              </a:lnSpc>
              <a:spcBef>
                <a:spcPts val="480"/>
              </a:spcBef>
              <a:buClr>
                <a:srgbClr val="FFF2CC"/>
              </a:buClr>
              <a:buSzPct val="70000"/>
              <a:buFont typeface="Questrial"/>
              <a:buChar char="•"/>
            </a:pPr>
            <a:r>
              <a:rPr lang="en-US" sz="2400" b="0" i="0" u="none" strike="noStrike" cap="none">
                <a:solidFill>
                  <a:srgbClr val="242424"/>
                </a:solidFill>
                <a:latin typeface="Questrial"/>
                <a:ea typeface="Questrial"/>
                <a:cs typeface="Questrial"/>
                <a:sym typeface="Questrial"/>
              </a:rPr>
              <a:t> -- Paul Tripp (Sex and Money)</a:t>
            </a:r>
          </a:p>
        </p:txBody>
      </p:sp>
      <p:sp>
        <p:nvSpPr>
          <p:cNvPr id="178" name="Shape 178"/>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rgbClr val="242424"/>
              </a:buClr>
              <a:buSzPct val="25000"/>
              <a:buFont typeface="Questrial"/>
              <a:buNone/>
            </a:pPr>
            <a:r>
              <a:rPr lang="en-US" sz="3600" b="1" i="0" u="none" strike="noStrike" cap="none">
                <a:solidFill>
                  <a:srgbClr val="242424"/>
                </a:solidFill>
                <a:latin typeface="Questrial"/>
                <a:ea typeface="Questrial"/>
                <a:cs typeface="Questrial"/>
                <a:sym typeface="Questrial"/>
              </a:rPr>
              <a:t>Bridging to the Practical</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889000" y="1524000"/>
            <a:ext cx="7569200" cy="4525964"/>
          </a:xfrm>
          <a:prstGeom prst="rect">
            <a:avLst/>
          </a:prstGeom>
          <a:noFill/>
          <a:ln>
            <a:noFill/>
          </a:ln>
        </p:spPr>
        <p:txBody>
          <a:bodyPr lIns="91425" tIns="45700" rIns="91425" bIns="45700" anchor="t" anchorCtr="0">
            <a:noAutofit/>
          </a:bodyPr>
          <a:lstStyle/>
          <a:p>
            <a:pPr marL="0" marR="0" lvl="0" indent="0" algn="l" rtl="0">
              <a:lnSpc>
                <a:spcPct val="108333"/>
              </a:lnSpc>
              <a:spcBef>
                <a:spcPts val="0"/>
              </a:spcBef>
              <a:buClr>
                <a:srgbClr val="FFF2CC"/>
              </a:buClr>
              <a:buSzPct val="25000"/>
              <a:buFont typeface="Questrial"/>
              <a:buNone/>
            </a:pPr>
            <a:r>
              <a:rPr lang="en-US" sz="2400" b="0" i="0" u="none" strike="noStrike" cap="none">
                <a:solidFill>
                  <a:schemeClr val="dk2"/>
                </a:solidFill>
                <a:latin typeface="Questrial"/>
                <a:ea typeface="Questrial"/>
                <a:cs typeface="Questrial"/>
                <a:sym typeface="Questrial"/>
              </a:rPr>
              <a:t>The first step in getting anywhere is knowing where you are now.</a:t>
            </a:r>
          </a:p>
          <a:p>
            <a:pPr marL="0" marR="0" lvl="0" indent="0" algn="l" rtl="0">
              <a:lnSpc>
                <a:spcPct val="108333"/>
              </a:lnSpc>
              <a:spcBef>
                <a:spcPts val="480"/>
              </a:spcBef>
              <a:buClr>
                <a:srgbClr val="FFF2CC"/>
              </a:buClr>
              <a:buSzPct val="25000"/>
              <a:buFont typeface="Questrial"/>
              <a:buNone/>
            </a:pPr>
            <a:endParaRPr sz="2400" b="0" i="0" u="none" strike="noStrike" cap="none">
              <a:solidFill>
                <a:schemeClr val="dk2"/>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r>
              <a:rPr lang="en-US" sz="2400" b="0" i="0" u="none" strike="noStrike" cap="none">
                <a:solidFill>
                  <a:schemeClr val="dk2"/>
                </a:solidFill>
                <a:latin typeface="Questrial"/>
                <a:ea typeface="Questrial"/>
                <a:cs typeface="Questrial"/>
                <a:sym typeface="Questrial"/>
              </a:rPr>
              <a:t>Creating a budget brings you to an understanding of where you are currently both financially and spiritually.</a:t>
            </a:r>
          </a:p>
          <a:p>
            <a:pPr marL="0" marR="0" lvl="0" indent="0" algn="l" rtl="0">
              <a:lnSpc>
                <a:spcPct val="108333"/>
              </a:lnSpc>
              <a:spcBef>
                <a:spcPts val="480"/>
              </a:spcBef>
              <a:buClr>
                <a:srgbClr val="FFF2CC"/>
              </a:buClr>
              <a:buSzPct val="25000"/>
              <a:buFont typeface="Questrial"/>
              <a:buNone/>
            </a:pPr>
            <a:endParaRPr sz="2400" b="0" i="0" u="none" strike="noStrike" cap="none">
              <a:solidFill>
                <a:schemeClr val="dk2"/>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r>
              <a:rPr lang="en-US" sz="2400" b="1" i="0" u="none" strike="noStrike" cap="none">
                <a:solidFill>
                  <a:srgbClr val="242424"/>
                </a:solidFill>
                <a:latin typeface="Questrial"/>
                <a:ea typeface="Questrial"/>
                <a:cs typeface="Questrial"/>
                <a:sym typeface="Questrial"/>
              </a:rPr>
              <a:t>Matthew 6:21 </a:t>
            </a:r>
            <a:r>
              <a:rPr lang="en-US" sz="2400" b="0" i="0" u="none" strike="noStrike" cap="none">
                <a:solidFill>
                  <a:srgbClr val="242424"/>
                </a:solidFill>
                <a:latin typeface="Questrial"/>
                <a:ea typeface="Questrial"/>
                <a:cs typeface="Questrial"/>
                <a:sym typeface="Questrial"/>
              </a:rPr>
              <a:t>"For where your treasure is, there your heart will be also. " </a:t>
            </a:r>
            <a:r>
              <a:rPr lang="en-US" sz="2400" b="0" i="0" u="none" strike="noStrike" cap="none">
                <a:solidFill>
                  <a:schemeClr val="dk2"/>
                </a:solidFill>
                <a:latin typeface="Questrial"/>
                <a:ea typeface="Questrial"/>
                <a:cs typeface="Questrial"/>
                <a:sym typeface="Questrial"/>
              </a:rPr>
              <a:t>	</a:t>
            </a:r>
          </a:p>
          <a:p>
            <a:pPr marL="0" marR="0" lvl="0" indent="0" algn="l" rtl="0">
              <a:lnSpc>
                <a:spcPct val="108333"/>
              </a:lnSpc>
              <a:spcBef>
                <a:spcPts val="480"/>
              </a:spcBef>
              <a:buClr>
                <a:srgbClr val="FFF2CC"/>
              </a:buClr>
              <a:buSzPct val="25000"/>
              <a:buFont typeface="Questrial"/>
              <a:buNone/>
            </a:pPr>
            <a:endParaRPr sz="2400" b="0" i="0" u="none" strike="noStrike" cap="none">
              <a:solidFill>
                <a:schemeClr val="dk2"/>
              </a:solidFill>
              <a:latin typeface="Questrial"/>
              <a:ea typeface="Questrial"/>
              <a:cs typeface="Questrial"/>
              <a:sym typeface="Questrial"/>
            </a:endParaRPr>
          </a:p>
          <a:p>
            <a:pPr marL="0" marR="0" lvl="0" indent="0" algn="l" rtl="0">
              <a:lnSpc>
                <a:spcPct val="108333"/>
              </a:lnSpc>
              <a:spcBef>
                <a:spcPts val="480"/>
              </a:spcBef>
              <a:buClr>
                <a:srgbClr val="FFF2CC"/>
              </a:buClr>
              <a:buSzPct val="25000"/>
              <a:buFont typeface="Questrial"/>
              <a:buNone/>
            </a:pPr>
            <a:r>
              <a:rPr lang="en-US" sz="2400" b="0" i="0" u="none" strike="noStrike" cap="none">
                <a:solidFill>
                  <a:schemeClr val="dk2"/>
                </a:solidFill>
                <a:latin typeface="Questrial"/>
                <a:ea typeface="Questrial"/>
                <a:cs typeface="Questrial"/>
                <a:sym typeface="Questrial"/>
              </a:rPr>
              <a:t>	Where does your money go?</a:t>
            </a:r>
          </a:p>
        </p:txBody>
      </p:sp>
      <p:sp>
        <p:nvSpPr>
          <p:cNvPr id="172" name="Shape 172"/>
          <p:cNvSpPr txBox="1">
            <a:spLocks noGrp="1"/>
          </p:cNvSpPr>
          <p:nvPr>
            <p:ph type="title"/>
          </p:nvPr>
        </p:nvSpPr>
        <p:spPr>
          <a:xfrm>
            <a:off x="1135800" y="410837"/>
            <a:ext cx="7627199" cy="639762"/>
          </a:xfrm>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Questrial"/>
              <a:buNone/>
            </a:pPr>
            <a:r>
              <a:rPr lang="en-US" sz="3600" b="1" i="0" u="none" strike="noStrike" cap="none">
                <a:solidFill>
                  <a:schemeClr val="dk2"/>
                </a:solidFill>
                <a:latin typeface="Questrial"/>
                <a:ea typeface="Questrial"/>
                <a:cs typeface="Questrial"/>
                <a:sym typeface="Questrial"/>
              </a:rPr>
              <a:t>First Steps</a:t>
            </a:r>
          </a:p>
        </p:txBody>
      </p:sp>
    </p:spTree>
  </p:cSld>
  <p:clrMapOvr>
    <a:masterClrMapping/>
  </p:clrMapOvr>
  <p:transition spd="slow">
    <p:cut/>
  </p:transition>
</p:sld>
</file>

<file path=ppt/theme/theme1.xml><?xml version="1.0" encoding="utf-8"?>
<a:theme xmlns:a="http://schemas.openxmlformats.org/drawingml/2006/main" name="PM_financial_puzzle">
  <a:themeElements>
    <a:clrScheme name="Financial Puzzle">
      <a:dk1>
        <a:srgbClr val="024E35"/>
      </a:dk1>
      <a:lt1>
        <a:srgbClr val="E4E4E4"/>
      </a:lt1>
      <a:dk2>
        <a:srgbClr val="313131"/>
      </a:dk2>
      <a:lt2>
        <a:srgbClr val="C5FDEB"/>
      </a:lt2>
      <a:accent1>
        <a:srgbClr val="FFC000"/>
      </a:accent1>
      <a:accent2>
        <a:srgbClr val="CDCDCD"/>
      </a:accent2>
      <a:accent3>
        <a:srgbClr val="5F4700"/>
      </a:accent3>
      <a:accent4>
        <a:srgbClr val="039C6D"/>
      </a:accent4>
      <a:accent5>
        <a:srgbClr val="012B1E"/>
      </a:accent5>
      <a:accent6>
        <a:srgbClr val="727272"/>
      </a:accent6>
      <a:hlink>
        <a:srgbClr val="046847"/>
      </a:hlink>
      <a:folHlink>
        <a:srgbClr val="58F9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6687</TotalTime>
  <Words>915</Words>
  <Application>Microsoft Office PowerPoint</Application>
  <PresentationFormat>On-screen Show (4:3)</PresentationFormat>
  <Paragraphs>155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Questrial</vt:lpstr>
      <vt:lpstr>Libre Baskerville</vt:lpstr>
      <vt:lpstr>PM_financial_puzzle</vt:lpstr>
      <vt:lpstr>Stewardship</vt:lpstr>
      <vt:lpstr>Who am I?</vt:lpstr>
      <vt:lpstr>What is Biblical Stewardship</vt:lpstr>
      <vt:lpstr>What is Biblical Stewardship</vt:lpstr>
      <vt:lpstr>What is Biblical Stewardship</vt:lpstr>
      <vt:lpstr>What is Biblical Stewardship</vt:lpstr>
      <vt:lpstr>Different Types of Stewards</vt:lpstr>
      <vt:lpstr>Bridging to the Practical</vt:lpstr>
      <vt:lpstr>First Steps</vt:lpstr>
      <vt:lpstr>The Budget is Your Map</vt:lpstr>
      <vt:lpstr>The Budget is Your Map</vt:lpstr>
      <vt:lpstr>Where Are You Going?</vt:lpstr>
      <vt:lpstr>Give Your Self A Raise</vt:lpstr>
      <vt:lpstr>What is the Difference?</vt:lpstr>
      <vt:lpstr>Ideas On How To Get There</vt:lpstr>
      <vt:lpstr>Latte Effect</vt:lpstr>
      <vt:lpstr>Watch Out for Lifestyle Creep</vt:lpstr>
      <vt:lpstr>Investing for the Future</vt:lpstr>
      <vt:lpstr>Investing for the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Stewardship</dc:title>
  <dc:creator>jason.fisher</dc:creator>
  <cp:lastModifiedBy>Centric Consulting</cp:lastModifiedBy>
  <cp:revision>15</cp:revision>
  <dcterms:modified xsi:type="dcterms:W3CDTF">2017-11-16T19:21:51Z</dcterms:modified>
</cp:coreProperties>
</file>